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9" r:id="rId4"/>
  </p:sldMasterIdLst>
  <p:notesMasterIdLst>
    <p:notesMasterId r:id="rId18"/>
  </p:notesMasterIdLst>
  <p:handoutMasterIdLst>
    <p:handoutMasterId r:id="rId19"/>
  </p:handoutMasterIdLst>
  <p:sldIdLst>
    <p:sldId id="256" r:id="rId5"/>
    <p:sldId id="292" r:id="rId6"/>
    <p:sldId id="266" r:id="rId7"/>
    <p:sldId id="297" r:id="rId8"/>
    <p:sldId id="300" r:id="rId9"/>
    <p:sldId id="299" r:id="rId10"/>
    <p:sldId id="293" r:id="rId11"/>
    <p:sldId id="283" r:id="rId12"/>
    <p:sldId id="287" r:id="rId13"/>
    <p:sldId id="264" r:id="rId14"/>
    <p:sldId id="289" r:id="rId15"/>
    <p:sldId id="268" r:id="rId16"/>
    <p:sldId id="29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FA7"/>
    <a:srgbClr val="F4FBFE"/>
    <a:srgbClr val="00CCFF"/>
    <a:srgbClr val="46535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07A5B2-D529-48E0-AB32-4D5869C3E498}" v="173" dt="2025-02-21T13:09:03.419"/>
  </p1510:revLst>
</p1510:revInfo>
</file>

<file path=ppt/tableStyles.xml><?xml version="1.0" encoding="utf-8"?>
<a:tblStyleLst xmlns:a="http://schemas.openxmlformats.org/drawingml/2006/main" def="{912C8C85-51F0-491E-9774-3900AFEF0F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showGuides="1">
      <p:cViewPr varScale="1">
        <p:scale>
          <a:sx n="100" d="100"/>
          <a:sy n="100" d="100"/>
        </p:scale>
        <p:origin x="114" y="-72"/>
      </p:cViewPr>
      <p:guideLst/>
    </p:cSldViewPr>
  </p:slideViewPr>
  <p:outlineViewPr>
    <p:cViewPr>
      <p:scale>
        <a:sx n="33" d="100"/>
        <a:sy n="33" d="100"/>
      </p:scale>
      <p:origin x="0" y="-4982"/>
    </p:cViewPr>
  </p:outlineViewPr>
  <p:notesTextViewPr>
    <p:cViewPr>
      <p:scale>
        <a:sx n="1" d="1"/>
        <a:sy n="1" d="1"/>
      </p:scale>
      <p:origin x="0" y="0"/>
    </p:cViewPr>
  </p:notesTextViewPr>
  <p:sorterViewPr>
    <p:cViewPr varScale="1">
      <p:scale>
        <a:sx n="100" d="100"/>
        <a:sy n="100" d="100"/>
      </p:scale>
      <p:origin x="0" y="-1757"/>
    </p:cViewPr>
  </p:sorterViewPr>
  <p:notesViewPr>
    <p:cSldViewPr snapToGrid="0">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obotaru Laura" userId="9d21bdaa-4f4f-424b-8ba8-ada032d96dcc" providerId="ADAL" clId="{9407A5B2-D529-48E0-AB32-4D5869C3E498}"/>
    <pc:docChg chg="undo redo custSel addSld delSld modSld sldOrd">
      <pc:chgData name="Ciobotaru Laura" userId="9d21bdaa-4f4f-424b-8ba8-ada032d96dcc" providerId="ADAL" clId="{9407A5B2-D529-48E0-AB32-4D5869C3E498}" dt="2025-02-21T13:17:38.165" v="2644" actId="20577"/>
      <pc:docMkLst>
        <pc:docMk/>
      </pc:docMkLst>
      <pc:sldChg chg="addSp delSp modSp mod">
        <pc:chgData name="Ciobotaru Laura" userId="9d21bdaa-4f4f-424b-8ba8-ada032d96dcc" providerId="ADAL" clId="{9407A5B2-D529-48E0-AB32-4D5869C3E498}" dt="2025-02-21T13:08:07.823" v="2610" actId="20577"/>
        <pc:sldMkLst>
          <pc:docMk/>
          <pc:sldMk cId="1039759085" sldId="256"/>
        </pc:sldMkLst>
        <pc:spChg chg="add mod">
          <ac:chgData name="Ciobotaru Laura" userId="9d21bdaa-4f4f-424b-8ba8-ada032d96dcc" providerId="ADAL" clId="{9407A5B2-D529-48E0-AB32-4D5869C3E498}" dt="2025-02-21T12:54:59.436" v="2510" actId="21"/>
          <ac:spMkLst>
            <pc:docMk/>
            <pc:sldMk cId="1039759085" sldId="256"/>
            <ac:spMk id="2" creationId="{DD379756-2E72-27DC-1BDF-AA6AE3E69DE7}"/>
          </ac:spMkLst>
        </pc:spChg>
        <pc:spChg chg="add del mod">
          <ac:chgData name="Ciobotaru Laura" userId="9d21bdaa-4f4f-424b-8ba8-ada032d96dcc" providerId="ADAL" clId="{9407A5B2-D529-48E0-AB32-4D5869C3E498}" dt="2025-02-21T13:08:07.823" v="2610" actId="20577"/>
          <ac:spMkLst>
            <pc:docMk/>
            <pc:sldMk cId="1039759085" sldId="256"/>
            <ac:spMk id="8" creationId="{479F0267-9D1C-BDA9-A152-B01CD379FC92}"/>
          </ac:spMkLst>
        </pc:spChg>
        <pc:picChg chg="mod">
          <ac:chgData name="Ciobotaru Laura" userId="9d21bdaa-4f4f-424b-8ba8-ada032d96dcc" providerId="ADAL" clId="{9407A5B2-D529-48E0-AB32-4D5869C3E498}" dt="2025-02-21T12:57:07.308" v="2541" actId="1076"/>
          <ac:picMkLst>
            <pc:docMk/>
            <pc:sldMk cId="1039759085" sldId="256"/>
            <ac:picMk id="10" creationId="{CC4B82FA-2EA0-5319-6B9C-8D78349FCB09}"/>
          </ac:picMkLst>
        </pc:picChg>
        <pc:picChg chg="add del mod">
          <ac:chgData name="Ciobotaru Laura" userId="9d21bdaa-4f4f-424b-8ba8-ada032d96dcc" providerId="ADAL" clId="{9407A5B2-D529-48E0-AB32-4D5869C3E498}" dt="2025-02-21T12:55:01.217" v="2511" actId="21"/>
          <ac:picMkLst>
            <pc:docMk/>
            <pc:sldMk cId="1039759085" sldId="256"/>
            <ac:picMk id="7170" creationId="{45DB654F-B45D-4D01-46E6-59C05C3BE74E}"/>
          </ac:picMkLst>
        </pc:picChg>
      </pc:sldChg>
      <pc:sldChg chg="addSp delSp modSp mod">
        <pc:chgData name="Ciobotaru Laura" userId="9d21bdaa-4f4f-424b-8ba8-ada032d96dcc" providerId="ADAL" clId="{9407A5B2-D529-48E0-AB32-4D5869C3E498}" dt="2025-02-21T12:04:05.766" v="1293" actId="14861"/>
        <pc:sldMkLst>
          <pc:docMk/>
          <pc:sldMk cId="837402205" sldId="264"/>
        </pc:sldMkLst>
        <pc:spChg chg="add del mod">
          <ac:chgData name="Ciobotaru Laura" userId="9d21bdaa-4f4f-424b-8ba8-ada032d96dcc" providerId="ADAL" clId="{9407A5B2-D529-48E0-AB32-4D5869C3E498}" dt="2025-02-21T09:06:22.113" v="866" actId="21"/>
          <ac:spMkLst>
            <pc:docMk/>
            <pc:sldMk cId="837402205" sldId="264"/>
            <ac:spMk id="3" creationId="{546BDE30-E315-C93B-6BF6-25BEC0B3A727}"/>
          </ac:spMkLst>
        </pc:spChg>
        <pc:spChg chg="del mod">
          <ac:chgData name="Ciobotaru Laura" userId="9d21bdaa-4f4f-424b-8ba8-ada032d96dcc" providerId="ADAL" clId="{9407A5B2-D529-48E0-AB32-4D5869C3E498}" dt="2025-02-21T09:06:13.006" v="864" actId="21"/>
          <ac:spMkLst>
            <pc:docMk/>
            <pc:sldMk cId="837402205" sldId="264"/>
            <ac:spMk id="11" creationId="{FF0FD1A0-C075-EE18-B3AE-363C242D0BCE}"/>
          </ac:spMkLst>
        </pc:spChg>
        <pc:spChg chg="del mod">
          <ac:chgData name="Ciobotaru Laura" userId="9d21bdaa-4f4f-424b-8ba8-ada032d96dcc" providerId="ADAL" clId="{9407A5B2-D529-48E0-AB32-4D5869C3E498}" dt="2025-02-21T09:06:30.855" v="869" actId="21"/>
          <ac:spMkLst>
            <pc:docMk/>
            <pc:sldMk cId="837402205" sldId="264"/>
            <ac:spMk id="20" creationId="{7C987B03-58AE-7E8A-A1C7-83569FBBCD1F}"/>
          </ac:spMkLst>
        </pc:spChg>
        <pc:spChg chg="del">
          <ac:chgData name="Ciobotaru Laura" userId="9d21bdaa-4f4f-424b-8ba8-ada032d96dcc" providerId="ADAL" clId="{9407A5B2-D529-48E0-AB32-4D5869C3E498}" dt="2025-02-21T09:06:16.902" v="865" actId="21"/>
          <ac:spMkLst>
            <pc:docMk/>
            <pc:sldMk cId="837402205" sldId="264"/>
            <ac:spMk id="34" creationId="{C69167C3-302B-24DE-9CF7-D85D5D5DD20A}"/>
          </ac:spMkLst>
        </pc:spChg>
        <pc:graphicFrameChg chg="add del mod modGraphic">
          <ac:chgData name="Ciobotaru Laura" userId="9d21bdaa-4f4f-424b-8ba8-ada032d96dcc" providerId="ADAL" clId="{9407A5B2-D529-48E0-AB32-4D5869C3E498}" dt="2025-02-21T12:02:33.580" v="1262" actId="21"/>
          <ac:graphicFrameMkLst>
            <pc:docMk/>
            <pc:sldMk cId="837402205" sldId="264"/>
            <ac:graphicFrameMk id="2" creationId="{73FAB681-0E1D-DD4E-39E5-8DA57F3219DD}"/>
          </ac:graphicFrameMkLst>
        </pc:graphicFrameChg>
        <pc:graphicFrameChg chg="add del mod modGraphic">
          <ac:chgData name="Ciobotaru Laura" userId="9d21bdaa-4f4f-424b-8ba8-ada032d96dcc" providerId="ADAL" clId="{9407A5B2-D529-48E0-AB32-4D5869C3E498}" dt="2025-02-21T12:03:12.860" v="1265" actId="21"/>
          <ac:graphicFrameMkLst>
            <pc:docMk/>
            <pc:sldMk cId="837402205" sldId="264"/>
            <ac:graphicFrameMk id="3" creationId="{EA81005E-AA68-EBE7-50F4-2225BEFB1982}"/>
          </ac:graphicFrameMkLst>
        </pc:graphicFrameChg>
        <pc:picChg chg="add del mod">
          <ac:chgData name="Ciobotaru Laura" userId="9d21bdaa-4f4f-424b-8ba8-ada032d96dcc" providerId="ADAL" clId="{9407A5B2-D529-48E0-AB32-4D5869C3E498}" dt="2025-02-21T10:34:04.883" v="988" actId="21"/>
          <ac:picMkLst>
            <pc:docMk/>
            <pc:sldMk cId="837402205" sldId="264"/>
            <ac:picMk id="5" creationId="{D38A72BA-AEC0-91DE-213A-B2559054CD0B}"/>
          </ac:picMkLst>
        </pc:picChg>
        <pc:picChg chg="add del mod">
          <ac:chgData name="Ciobotaru Laura" userId="9d21bdaa-4f4f-424b-8ba8-ada032d96dcc" providerId="ADAL" clId="{9407A5B2-D529-48E0-AB32-4D5869C3E498}" dt="2025-02-21T09:44:23.078" v="874" actId="478"/>
          <ac:picMkLst>
            <pc:docMk/>
            <pc:sldMk cId="837402205" sldId="264"/>
            <ac:picMk id="7" creationId="{437500FA-D27A-6ED7-A9F1-23B408A1FED7}"/>
          </ac:picMkLst>
        </pc:picChg>
        <pc:picChg chg="add mod">
          <ac:chgData name="Ciobotaru Laura" userId="9d21bdaa-4f4f-424b-8ba8-ada032d96dcc" providerId="ADAL" clId="{9407A5B2-D529-48E0-AB32-4D5869C3E498}" dt="2025-02-21T12:03:21.096" v="1281" actId="14861"/>
          <ac:picMkLst>
            <pc:docMk/>
            <pc:sldMk cId="837402205" sldId="264"/>
            <ac:picMk id="8" creationId="{74FC5ABC-E7D6-3698-FD5D-D9152BAE3FBD}"/>
          </ac:picMkLst>
        </pc:picChg>
        <pc:picChg chg="add mod">
          <ac:chgData name="Ciobotaru Laura" userId="9d21bdaa-4f4f-424b-8ba8-ada032d96dcc" providerId="ADAL" clId="{9407A5B2-D529-48E0-AB32-4D5869C3E498}" dt="2025-02-21T12:03:17.484" v="1273" actId="14861"/>
          <ac:picMkLst>
            <pc:docMk/>
            <pc:sldMk cId="837402205" sldId="264"/>
            <ac:picMk id="10" creationId="{7E5861F6-D829-95D7-AED4-00D4D984503B}"/>
          </ac:picMkLst>
        </pc:picChg>
        <pc:picChg chg="add mod">
          <ac:chgData name="Ciobotaru Laura" userId="9d21bdaa-4f4f-424b-8ba8-ada032d96dcc" providerId="ADAL" clId="{9407A5B2-D529-48E0-AB32-4D5869C3E498}" dt="2025-02-21T12:04:05.766" v="1293" actId="14861"/>
          <ac:picMkLst>
            <pc:docMk/>
            <pc:sldMk cId="837402205" sldId="264"/>
            <ac:picMk id="11" creationId="{B14A7EFD-2825-EC4F-B5B1-9BB9975B46D1}"/>
          </ac:picMkLst>
        </pc:picChg>
      </pc:sldChg>
      <pc:sldChg chg="modSp mod">
        <pc:chgData name="Ciobotaru Laura" userId="9d21bdaa-4f4f-424b-8ba8-ada032d96dcc" providerId="ADAL" clId="{9407A5B2-D529-48E0-AB32-4D5869C3E498}" dt="2025-02-21T13:10:00.189" v="2627" actId="207"/>
        <pc:sldMkLst>
          <pc:docMk/>
          <pc:sldMk cId="1721841647" sldId="266"/>
        </pc:sldMkLst>
        <pc:spChg chg="mod">
          <ac:chgData name="Ciobotaru Laura" userId="9d21bdaa-4f4f-424b-8ba8-ada032d96dcc" providerId="ADAL" clId="{9407A5B2-D529-48E0-AB32-4D5869C3E498}" dt="2025-02-21T13:10:00.189" v="2627" actId="207"/>
          <ac:spMkLst>
            <pc:docMk/>
            <pc:sldMk cId="1721841647" sldId="266"/>
            <ac:spMk id="16" creationId="{B68E91FE-1E96-9012-B0A7-9E9605A1D060}"/>
          </ac:spMkLst>
        </pc:spChg>
        <pc:graphicFrameChg chg="mod modGraphic">
          <ac:chgData name="Ciobotaru Laura" userId="9d21bdaa-4f4f-424b-8ba8-ada032d96dcc" providerId="ADAL" clId="{9407A5B2-D529-48E0-AB32-4D5869C3E498}" dt="2025-02-21T13:09:40.686" v="2626" actId="2711"/>
          <ac:graphicFrameMkLst>
            <pc:docMk/>
            <pc:sldMk cId="1721841647" sldId="266"/>
            <ac:graphicFrameMk id="4" creationId="{FB0EEF9C-2CFD-B230-2D09-91958920D94B}"/>
          </ac:graphicFrameMkLst>
        </pc:graphicFrameChg>
      </pc:sldChg>
      <pc:sldChg chg="addSp delSp modSp mod">
        <pc:chgData name="Ciobotaru Laura" userId="9d21bdaa-4f4f-424b-8ba8-ada032d96dcc" providerId="ADAL" clId="{9407A5B2-D529-48E0-AB32-4D5869C3E498}" dt="2025-02-21T13:04:41.228" v="2596" actId="14734"/>
        <pc:sldMkLst>
          <pc:docMk/>
          <pc:sldMk cId="4259977132" sldId="268"/>
        </pc:sldMkLst>
        <pc:spChg chg="add del mod">
          <ac:chgData name="Ciobotaru Laura" userId="9d21bdaa-4f4f-424b-8ba8-ada032d96dcc" providerId="ADAL" clId="{9407A5B2-D529-48E0-AB32-4D5869C3E498}" dt="2025-02-21T12:17:12.428" v="1744"/>
          <ac:spMkLst>
            <pc:docMk/>
            <pc:sldMk cId="4259977132" sldId="268"/>
            <ac:spMk id="3" creationId="{9995E81D-BB6E-081A-69BF-D2B5E7284C47}"/>
          </ac:spMkLst>
        </pc:spChg>
        <pc:spChg chg="del mod">
          <ac:chgData name="Ciobotaru Laura" userId="9d21bdaa-4f4f-424b-8ba8-ada032d96dcc" providerId="ADAL" clId="{9407A5B2-D529-48E0-AB32-4D5869C3E498}" dt="2025-02-21T12:15:41.958" v="1711"/>
          <ac:spMkLst>
            <pc:docMk/>
            <pc:sldMk cId="4259977132" sldId="268"/>
            <ac:spMk id="24" creationId="{4C1675C6-9CE1-3D87-365F-B3DB1F59CE68}"/>
          </ac:spMkLst>
        </pc:spChg>
        <pc:spChg chg="mod">
          <ac:chgData name="Ciobotaru Laura" userId="9d21bdaa-4f4f-424b-8ba8-ada032d96dcc" providerId="ADAL" clId="{9407A5B2-D529-48E0-AB32-4D5869C3E498}" dt="2025-02-21T13:04:20.764" v="2590" actId="20577"/>
          <ac:spMkLst>
            <pc:docMk/>
            <pc:sldMk cId="4259977132" sldId="268"/>
            <ac:spMk id="30" creationId="{6A93E959-E68D-08C8-9C1E-5A318B3EF272}"/>
          </ac:spMkLst>
        </pc:spChg>
        <pc:graphicFrameChg chg="add mod modGraphic">
          <ac:chgData name="Ciobotaru Laura" userId="9d21bdaa-4f4f-424b-8ba8-ada032d96dcc" providerId="ADAL" clId="{9407A5B2-D529-48E0-AB32-4D5869C3E498}" dt="2025-02-21T13:04:41.228" v="2596" actId="14734"/>
          <ac:graphicFrameMkLst>
            <pc:docMk/>
            <pc:sldMk cId="4259977132" sldId="268"/>
            <ac:graphicFrameMk id="8" creationId="{1156D48E-5A95-26E1-A32F-D699EC99E2D2}"/>
          </ac:graphicFrameMkLst>
        </pc:graphicFrameChg>
        <pc:graphicFrameChg chg="del modGraphic">
          <ac:chgData name="Ciobotaru Laura" userId="9d21bdaa-4f4f-424b-8ba8-ada032d96dcc" providerId="ADAL" clId="{9407A5B2-D529-48E0-AB32-4D5869C3E498}" dt="2025-02-21T12:12:37.900" v="1701" actId="21"/>
          <ac:graphicFrameMkLst>
            <pc:docMk/>
            <pc:sldMk cId="4259977132" sldId="268"/>
            <ac:graphicFrameMk id="17" creationId="{8A222178-BDA0-1F26-F788-4610ADCDC64A}"/>
          </ac:graphicFrameMkLst>
        </pc:graphicFrameChg>
        <pc:picChg chg="add mod">
          <ac:chgData name="Ciobotaru Laura" userId="9d21bdaa-4f4f-424b-8ba8-ada032d96dcc" providerId="ADAL" clId="{9407A5B2-D529-48E0-AB32-4D5869C3E498}" dt="2025-02-21T13:04:34.996" v="2594" actId="1076"/>
          <ac:picMkLst>
            <pc:docMk/>
            <pc:sldMk cId="4259977132" sldId="268"/>
            <ac:picMk id="5" creationId="{09E956A2-8E71-27B1-9D42-05F36FE4C460}"/>
          </ac:picMkLst>
        </pc:picChg>
        <pc:picChg chg="add mod">
          <ac:chgData name="Ciobotaru Laura" userId="9d21bdaa-4f4f-424b-8ba8-ada032d96dcc" providerId="ADAL" clId="{9407A5B2-D529-48E0-AB32-4D5869C3E498}" dt="2025-02-21T13:04:36.547" v="2595" actId="1076"/>
          <ac:picMkLst>
            <pc:docMk/>
            <pc:sldMk cId="4259977132" sldId="268"/>
            <ac:picMk id="7" creationId="{92D05308-652B-063B-2A02-98D790BCFA65}"/>
          </ac:picMkLst>
        </pc:picChg>
      </pc:sldChg>
      <pc:sldChg chg="addSp delSp modSp mod modClrScheme chgLayout">
        <pc:chgData name="Ciobotaru Laura" userId="9d21bdaa-4f4f-424b-8ba8-ada032d96dcc" providerId="ADAL" clId="{9407A5B2-D529-48E0-AB32-4D5869C3E498}" dt="2025-02-21T13:02:19.772" v="2566" actId="20577"/>
        <pc:sldMkLst>
          <pc:docMk/>
          <pc:sldMk cId="435195399" sldId="283"/>
        </pc:sldMkLst>
        <pc:spChg chg="add">
          <ac:chgData name="Ciobotaru Laura" userId="9d21bdaa-4f4f-424b-8ba8-ada032d96dcc" providerId="ADAL" clId="{9407A5B2-D529-48E0-AB32-4D5869C3E498}" dt="2025-02-21T10:26:18.530" v="930"/>
          <ac:spMkLst>
            <pc:docMk/>
            <pc:sldMk cId="435195399" sldId="283"/>
            <ac:spMk id="2" creationId="{670BFA4D-8FC8-ABCD-9AD0-DBBBB4120BD7}"/>
          </ac:spMkLst>
        </pc:spChg>
        <pc:spChg chg="add del mod ord">
          <ac:chgData name="Ciobotaru Laura" userId="9d21bdaa-4f4f-424b-8ba8-ada032d96dcc" providerId="ADAL" clId="{9407A5B2-D529-48E0-AB32-4D5869C3E498}" dt="2025-02-21T10:27:07.840" v="935"/>
          <ac:spMkLst>
            <pc:docMk/>
            <pc:sldMk cId="435195399" sldId="283"/>
            <ac:spMk id="4" creationId="{46A7821E-2367-0530-0B41-D961555DBAFB}"/>
          </ac:spMkLst>
        </pc:spChg>
        <pc:spChg chg="add del mod">
          <ac:chgData name="Ciobotaru Laura" userId="9d21bdaa-4f4f-424b-8ba8-ada032d96dcc" providerId="ADAL" clId="{9407A5B2-D529-48E0-AB32-4D5869C3E498}" dt="2025-02-21T10:27:24.587" v="937"/>
          <ac:spMkLst>
            <pc:docMk/>
            <pc:sldMk cId="435195399" sldId="283"/>
            <ac:spMk id="5" creationId="{7B2D3715-07EA-151E-C661-DEFC054C5406}"/>
          </ac:spMkLst>
        </pc:spChg>
        <pc:spChg chg="add del mod">
          <ac:chgData name="Ciobotaru Laura" userId="9d21bdaa-4f4f-424b-8ba8-ada032d96dcc" providerId="ADAL" clId="{9407A5B2-D529-48E0-AB32-4D5869C3E498}" dt="2025-02-21T08:57:41.112" v="698" actId="21"/>
          <ac:spMkLst>
            <pc:docMk/>
            <pc:sldMk cId="435195399" sldId="283"/>
            <ac:spMk id="5" creationId="{E8A53510-C0BE-33DF-4C44-74C4790CE993}"/>
          </ac:spMkLst>
        </pc:spChg>
        <pc:spChg chg="add del mod">
          <ac:chgData name="Ciobotaru Laura" userId="9d21bdaa-4f4f-424b-8ba8-ada032d96dcc" providerId="ADAL" clId="{9407A5B2-D529-48E0-AB32-4D5869C3E498}" dt="2025-02-21T10:28:20.022" v="938" actId="931"/>
          <ac:spMkLst>
            <pc:docMk/>
            <pc:sldMk cId="435195399" sldId="283"/>
            <ac:spMk id="6" creationId="{729A4C7A-901E-3223-4ED8-BEB8DC071838}"/>
          </ac:spMkLst>
        </pc:spChg>
        <pc:spChg chg="add del mod ord">
          <ac:chgData name="Ciobotaru Laura" userId="9d21bdaa-4f4f-424b-8ba8-ada032d96dcc" providerId="ADAL" clId="{9407A5B2-D529-48E0-AB32-4D5869C3E498}" dt="2025-02-21T10:28:48.764" v="944" actId="700"/>
          <ac:spMkLst>
            <pc:docMk/>
            <pc:sldMk cId="435195399" sldId="283"/>
            <ac:spMk id="9" creationId="{5010E90E-E177-2B0F-4F0E-FA976EED53D1}"/>
          </ac:spMkLst>
        </pc:spChg>
        <pc:spChg chg="add mod">
          <ac:chgData name="Ciobotaru Laura" userId="9d21bdaa-4f4f-424b-8ba8-ada032d96dcc" providerId="ADAL" clId="{9407A5B2-D529-48E0-AB32-4D5869C3E498}" dt="2025-02-21T11:38:22.643" v="993" actId="21"/>
          <ac:spMkLst>
            <pc:docMk/>
            <pc:sldMk cId="435195399" sldId="283"/>
            <ac:spMk id="12" creationId="{7575581B-8EFD-D6BB-F597-F57C6A082A01}"/>
          </ac:spMkLst>
        </pc:spChg>
        <pc:spChg chg="add del mod">
          <ac:chgData name="Ciobotaru Laura" userId="9d21bdaa-4f4f-424b-8ba8-ada032d96dcc" providerId="ADAL" clId="{9407A5B2-D529-48E0-AB32-4D5869C3E498}" dt="2025-02-21T11:38:54.158" v="1006"/>
          <ac:spMkLst>
            <pc:docMk/>
            <pc:sldMk cId="435195399" sldId="283"/>
            <ac:spMk id="13" creationId="{4688FAB7-1F2C-E74D-199E-D89FEEAB5D4F}"/>
          </ac:spMkLst>
        </pc:spChg>
        <pc:spChg chg="add del mod">
          <ac:chgData name="Ciobotaru Laura" userId="9d21bdaa-4f4f-424b-8ba8-ada032d96dcc" providerId="ADAL" clId="{9407A5B2-D529-48E0-AB32-4D5869C3E498}" dt="2025-02-21T11:39:31.322" v="1018"/>
          <ac:spMkLst>
            <pc:docMk/>
            <pc:sldMk cId="435195399" sldId="283"/>
            <ac:spMk id="16" creationId="{0F0986A7-49C2-02A0-544F-F3623963A730}"/>
          </ac:spMkLst>
        </pc:spChg>
        <pc:spChg chg="mod ord">
          <ac:chgData name="Ciobotaru Laura" userId="9d21bdaa-4f4f-424b-8ba8-ada032d96dcc" providerId="ADAL" clId="{9407A5B2-D529-48E0-AB32-4D5869C3E498}" dt="2025-02-21T13:02:19.772" v="2566" actId="20577"/>
          <ac:spMkLst>
            <pc:docMk/>
            <pc:sldMk cId="435195399" sldId="283"/>
            <ac:spMk id="19" creationId="{C903843E-1FAB-AFBB-BDC9-440FCC8CFB12}"/>
          </ac:spMkLst>
        </pc:spChg>
        <pc:spChg chg="del">
          <ac:chgData name="Ciobotaru Laura" userId="9d21bdaa-4f4f-424b-8ba8-ada032d96dcc" providerId="ADAL" clId="{9407A5B2-D529-48E0-AB32-4D5869C3E498}" dt="2025-02-21T08:57:37.498" v="697" actId="21"/>
          <ac:spMkLst>
            <pc:docMk/>
            <pc:sldMk cId="435195399" sldId="283"/>
            <ac:spMk id="20" creationId="{826664CC-F0B7-D2E1-A321-E97944F52EA3}"/>
          </ac:spMkLst>
        </pc:spChg>
        <pc:graphicFrameChg chg="add del">
          <ac:chgData name="Ciobotaru Laura" userId="9d21bdaa-4f4f-424b-8ba8-ada032d96dcc" providerId="ADAL" clId="{9407A5B2-D529-48E0-AB32-4D5869C3E498}" dt="2025-02-21T08:50:32.466" v="677" actId="21"/>
          <ac:graphicFrameMkLst>
            <pc:docMk/>
            <pc:sldMk cId="435195399" sldId="283"/>
            <ac:graphicFrameMk id="2" creationId="{7563FC8D-D72B-ADF7-32D5-506F2C20A0B0}"/>
          </ac:graphicFrameMkLst>
        </pc:graphicFrameChg>
        <pc:graphicFrameChg chg="add mod modGraphic">
          <ac:chgData name="Ciobotaru Laura" userId="9d21bdaa-4f4f-424b-8ba8-ada032d96dcc" providerId="ADAL" clId="{9407A5B2-D529-48E0-AB32-4D5869C3E498}" dt="2025-02-21T11:50:05.029" v="1185" actId="20577"/>
          <ac:graphicFrameMkLst>
            <pc:docMk/>
            <pc:sldMk cId="435195399" sldId="283"/>
            <ac:graphicFrameMk id="3" creationId="{129A341B-5F8E-2E28-5ECE-0EC597C788AE}"/>
          </ac:graphicFrameMkLst>
        </pc:graphicFrameChg>
        <pc:picChg chg="add del">
          <ac:chgData name="Ciobotaru Laura" userId="9d21bdaa-4f4f-424b-8ba8-ada032d96dcc" providerId="ADAL" clId="{9407A5B2-D529-48E0-AB32-4D5869C3E498}" dt="2025-02-21T09:06:00.927" v="861" actId="21"/>
          <ac:picMkLst>
            <pc:docMk/>
            <pc:sldMk cId="435195399" sldId="283"/>
            <ac:picMk id="7" creationId="{437500FA-D27A-6ED7-A9F1-23B408A1FED7}"/>
          </ac:picMkLst>
        </pc:picChg>
        <pc:picChg chg="add del mod ord">
          <ac:chgData name="Ciobotaru Laura" userId="9d21bdaa-4f4f-424b-8ba8-ada032d96dcc" providerId="ADAL" clId="{9407A5B2-D529-48E0-AB32-4D5869C3E498}" dt="2025-02-21T11:39:19.561" v="1015" actId="21"/>
          <ac:picMkLst>
            <pc:docMk/>
            <pc:sldMk cId="435195399" sldId="283"/>
            <ac:picMk id="8" creationId="{FC18B733-5D8E-1A11-7EF9-7510E13C93CC}"/>
          </ac:picMkLst>
        </pc:picChg>
        <pc:picChg chg="add del mod">
          <ac:chgData name="Ciobotaru Laura" userId="9d21bdaa-4f4f-424b-8ba8-ada032d96dcc" providerId="ADAL" clId="{9407A5B2-D529-48E0-AB32-4D5869C3E498}" dt="2025-02-21T11:39:01.857" v="1009" actId="21"/>
          <ac:picMkLst>
            <pc:docMk/>
            <pc:sldMk cId="435195399" sldId="283"/>
            <ac:picMk id="11" creationId="{E719A5C5-1751-8D58-4E62-A3CA6D9DDBCB}"/>
          </ac:picMkLst>
        </pc:picChg>
        <pc:picChg chg="add mod">
          <ac:chgData name="Ciobotaru Laura" userId="9d21bdaa-4f4f-424b-8ba8-ada032d96dcc" providerId="ADAL" clId="{9407A5B2-D529-48E0-AB32-4D5869C3E498}" dt="2025-02-21T11:38:54.158" v="1006"/>
          <ac:picMkLst>
            <pc:docMk/>
            <pc:sldMk cId="435195399" sldId="283"/>
            <ac:picMk id="14" creationId="{FC18B733-5D8E-1A11-7EF9-7510E13C93CC}"/>
          </ac:picMkLst>
        </pc:picChg>
        <pc:picChg chg="add mod">
          <ac:chgData name="Ciobotaru Laura" userId="9d21bdaa-4f4f-424b-8ba8-ada032d96dcc" providerId="ADAL" clId="{9407A5B2-D529-48E0-AB32-4D5869C3E498}" dt="2025-02-21T11:39:07.678" v="1012" actId="1076"/>
          <ac:picMkLst>
            <pc:docMk/>
            <pc:sldMk cId="435195399" sldId="283"/>
            <ac:picMk id="15" creationId="{E719A5C5-1751-8D58-4E62-A3CA6D9DDBCB}"/>
          </ac:picMkLst>
        </pc:picChg>
        <pc:picChg chg="add mod">
          <ac:chgData name="Ciobotaru Laura" userId="9d21bdaa-4f4f-424b-8ba8-ada032d96dcc" providerId="ADAL" clId="{9407A5B2-D529-48E0-AB32-4D5869C3E498}" dt="2025-02-21T11:39:54.060" v="1024" actId="1076"/>
          <ac:picMkLst>
            <pc:docMk/>
            <pc:sldMk cId="435195399" sldId="283"/>
            <ac:picMk id="17" creationId="{FC18B733-5D8E-1A11-7EF9-7510E13C93CC}"/>
          </ac:picMkLst>
        </pc:picChg>
      </pc:sldChg>
      <pc:sldChg chg="del">
        <pc:chgData name="Ciobotaru Laura" userId="9d21bdaa-4f4f-424b-8ba8-ada032d96dcc" providerId="ADAL" clId="{9407A5B2-D529-48E0-AB32-4D5869C3E498}" dt="2025-02-21T12:33:43.055" v="1955" actId="2696"/>
        <pc:sldMkLst>
          <pc:docMk/>
          <pc:sldMk cId="3604630649" sldId="285"/>
        </pc:sldMkLst>
      </pc:sldChg>
      <pc:sldChg chg="addSp delSp modSp mod ord setBg">
        <pc:chgData name="Ciobotaru Laura" userId="9d21bdaa-4f4f-424b-8ba8-ada032d96dcc" providerId="ADAL" clId="{9407A5B2-D529-48E0-AB32-4D5869C3E498}" dt="2025-02-21T13:03:39.324" v="2573"/>
        <pc:sldMkLst>
          <pc:docMk/>
          <pc:sldMk cId="3854442470" sldId="287"/>
        </pc:sldMkLst>
        <pc:spChg chg="add del mod">
          <ac:chgData name="Ciobotaru Laura" userId="9d21bdaa-4f4f-424b-8ba8-ada032d96dcc" providerId="ADAL" clId="{9407A5B2-D529-48E0-AB32-4D5869C3E498}" dt="2025-02-21T11:56:01.315" v="1199" actId="21"/>
          <ac:spMkLst>
            <pc:docMk/>
            <pc:sldMk cId="3854442470" sldId="287"/>
            <ac:spMk id="9" creationId="{262C500A-2BA5-FC29-3790-03EB2C98254C}"/>
          </ac:spMkLst>
        </pc:spChg>
        <pc:spChg chg="add del mod">
          <ac:chgData name="Ciobotaru Laura" userId="9d21bdaa-4f4f-424b-8ba8-ada032d96dcc" providerId="ADAL" clId="{9407A5B2-D529-48E0-AB32-4D5869C3E498}" dt="2025-02-21T11:56:53.627" v="1219" actId="21"/>
          <ac:spMkLst>
            <pc:docMk/>
            <pc:sldMk cId="3854442470" sldId="287"/>
            <ac:spMk id="11" creationId="{A0BCAB8F-8C4F-3EE7-7D9D-AB205407032F}"/>
          </ac:spMkLst>
        </pc:spChg>
        <pc:spChg chg="add del mod">
          <ac:chgData name="Ciobotaru Laura" userId="9d21bdaa-4f4f-424b-8ba8-ada032d96dcc" providerId="ADAL" clId="{9407A5B2-D529-48E0-AB32-4D5869C3E498}" dt="2025-02-21T13:03:04.264" v="2570" actId="20577"/>
          <ac:spMkLst>
            <pc:docMk/>
            <pc:sldMk cId="3854442470" sldId="287"/>
            <ac:spMk id="26" creationId="{D715DBBC-70C2-E94B-9B03-12910F0B5438}"/>
          </ac:spMkLst>
        </pc:spChg>
        <pc:spChg chg="del mod ord">
          <ac:chgData name="Ciobotaru Laura" userId="9d21bdaa-4f4f-424b-8ba8-ada032d96dcc" providerId="ADAL" clId="{9407A5B2-D529-48E0-AB32-4D5869C3E498}" dt="2025-02-21T11:59:42.384" v="1243"/>
          <ac:spMkLst>
            <pc:docMk/>
            <pc:sldMk cId="3854442470" sldId="287"/>
            <ac:spMk id="33" creationId="{D3AEB1C4-FB60-9B8E-5A02-0BCD2B6E55C7}"/>
          </ac:spMkLst>
        </pc:spChg>
        <pc:spChg chg="add">
          <ac:chgData name="Ciobotaru Laura" userId="9d21bdaa-4f4f-424b-8ba8-ada032d96dcc" providerId="ADAL" clId="{9407A5B2-D529-48E0-AB32-4D5869C3E498}" dt="2025-02-21T11:55:54.875" v="1197" actId="26606"/>
          <ac:spMkLst>
            <pc:docMk/>
            <pc:sldMk cId="3854442470" sldId="287"/>
            <ac:spMk id="38" creationId="{35E47987-51DD-47D8-82CB-3239C1041015}"/>
          </ac:spMkLst>
        </pc:spChg>
        <pc:spChg chg="add">
          <ac:chgData name="Ciobotaru Laura" userId="9d21bdaa-4f4f-424b-8ba8-ada032d96dcc" providerId="ADAL" clId="{9407A5B2-D529-48E0-AB32-4D5869C3E498}" dt="2025-02-21T11:55:54.875" v="1197" actId="26606"/>
          <ac:spMkLst>
            <pc:docMk/>
            <pc:sldMk cId="3854442470" sldId="287"/>
            <ac:spMk id="40" creationId="{343B51BC-A337-4FC1-8BEC-2C71D3B3F7B7}"/>
          </ac:spMkLst>
        </pc:spChg>
        <pc:spChg chg="add">
          <ac:chgData name="Ciobotaru Laura" userId="9d21bdaa-4f4f-424b-8ba8-ada032d96dcc" providerId="ADAL" clId="{9407A5B2-D529-48E0-AB32-4D5869C3E498}" dt="2025-02-21T11:55:54.875" v="1197" actId="26606"/>
          <ac:spMkLst>
            <pc:docMk/>
            <pc:sldMk cId="3854442470" sldId="287"/>
            <ac:spMk id="42" creationId="{F06EB04D-98C2-4D74-86BC-1E95ECF5513B}"/>
          </ac:spMkLst>
        </pc:spChg>
        <pc:spChg chg="add">
          <ac:chgData name="Ciobotaru Laura" userId="9d21bdaa-4f4f-424b-8ba8-ada032d96dcc" providerId="ADAL" clId="{9407A5B2-D529-48E0-AB32-4D5869C3E498}" dt="2025-02-21T11:55:54.875" v="1197" actId="26606"/>
          <ac:spMkLst>
            <pc:docMk/>
            <pc:sldMk cId="3854442470" sldId="287"/>
            <ac:spMk id="46" creationId="{F0756044-8ABF-436D-ACC7-CC5D8A890A6E}"/>
          </ac:spMkLst>
        </pc:spChg>
        <pc:spChg chg="add">
          <ac:chgData name="Ciobotaru Laura" userId="9d21bdaa-4f4f-424b-8ba8-ada032d96dcc" providerId="ADAL" clId="{9407A5B2-D529-48E0-AB32-4D5869C3E498}" dt="2025-02-21T11:55:54.875" v="1197" actId="26606"/>
          <ac:spMkLst>
            <pc:docMk/>
            <pc:sldMk cId="3854442470" sldId="287"/>
            <ac:spMk id="48" creationId="{74D9782C-74A3-446D-82EF-820B150EE3A4}"/>
          </ac:spMkLst>
        </pc:spChg>
        <pc:spChg chg="add">
          <ac:chgData name="Ciobotaru Laura" userId="9d21bdaa-4f4f-424b-8ba8-ada032d96dcc" providerId="ADAL" clId="{9407A5B2-D529-48E0-AB32-4D5869C3E498}" dt="2025-02-21T11:55:54.875" v="1197" actId="26606"/>
          <ac:spMkLst>
            <pc:docMk/>
            <pc:sldMk cId="3854442470" sldId="287"/>
            <ac:spMk id="52" creationId="{177AEC09-3CCA-46EC-84BD-E93CF6B6AF78}"/>
          </ac:spMkLst>
        </pc:spChg>
        <pc:spChg chg="add">
          <ac:chgData name="Ciobotaru Laura" userId="9d21bdaa-4f4f-424b-8ba8-ada032d96dcc" providerId="ADAL" clId="{9407A5B2-D529-48E0-AB32-4D5869C3E498}" dt="2025-02-21T11:55:54.875" v="1197" actId="26606"/>
          <ac:spMkLst>
            <pc:docMk/>
            <pc:sldMk cId="3854442470" sldId="287"/>
            <ac:spMk id="56" creationId="{4B51D38F-DD9D-4C69-A9F6-11994D55D8CB}"/>
          </ac:spMkLst>
        </pc:spChg>
        <pc:spChg chg="add">
          <ac:chgData name="Ciobotaru Laura" userId="9d21bdaa-4f4f-424b-8ba8-ada032d96dcc" providerId="ADAL" clId="{9407A5B2-D529-48E0-AB32-4D5869C3E498}" dt="2025-02-21T11:55:54.875" v="1197" actId="26606"/>
          <ac:spMkLst>
            <pc:docMk/>
            <pc:sldMk cId="3854442470" sldId="287"/>
            <ac:spMk id="58" creationId="{278AB92F-486F-4BC0-9CCC-F51ADFD987DD}"/>
          </ac:spMkLst>
        </pc:spChg>
        <pc:graphicFrameChg chg="add mod modGraphic">
          <ac:chgData name="Ciobotaru Laura" userId="9d21bdaa-4f4f-424b-8ba8-ada032d96dcc" providerId="ADAL" clId="{9407A5B2-D529-48E0-AB32-4D5869C3E498}" dt="2025-02-21T13:03:39.324" v="2573"/>
          <ac:graphicFrameMkLst>
            <pc:docMk/>
            <pc:sldMk cId="3854442470" sldId="287"/>
            <ac:graphicFrameMk id="14" creationId="{9760E337-036C-8DBE-7497-BA96AAA8031C}"/>
          </ac:graphicFrameMkLst>
        </pc:graphicFrameChg>
        <pc:picChg chg="add mod">
          <ac:chgData name="Ciobotaru Laura" userId="9d21bdaa-4f4f-424b-8ba8-ada032d96dcc" providerId="ADAL" clId="{9407A5B2-D529-48E0-AB32-4D5869C3E498}" dt="2025-02-21T12:08:07.750" v="1353" actId="14861"/>
          <ac:picMkLst>
            <pc:docMk/>
            <pc:sldMk cId="3854442470" sldId="287"/>
            <ac:picMk id="3" creationId="{3A6335AF-F23B-742E-4CB7-53D7AA24B919}"/>
          </ac:picMkLst>
        </pc:picChg>
        <pc:picChg chg="add mod">
          <ac:chgData name="Ciobotaru Laura" userId="9d21bdaa-4f4f-424b-8ba8-ada032d96dcc" providerId="ADAL" clId="{9407A5B2-D529-48E0-AB32-4D5869C3E498}" dt="2025-02-21T12:07:37.992" v="1349" actId="14861"/>
          <ac:picMkLst>
            <pc:docMk/>
            <pc:sldMk cId="3854442470" sldId="287"/>
            <ac:picMk id="5" creationId="{74F2E56B-410D-71F3-3AE2-5CA083DE0F7B}"/>
          </ac:picMkLst>
        </pc:picChg>
        <pc:picChg chg="add del mod">
          <ac:chgData name="Ciobotaru Laura" userId="9d21bdaa-4f4f-424b-8ba8-ada032d96dcc" providerId="ADAL" clId="{9407A5B2-D529-48E0-AB32-4D5869C3E498}" dt="2025-02-21T12:06:48.957" v="1298" actId="21"/>
          <ac:picMkLst>
            <pc:docMk/>
            <pc:sldMk cId="3854442470" sldId="287"/>
            <ac:picMk id="7" creationId="{60AD2477-1848-7FDD-36B3-E1588D704D9C}"/>
          </ac:picMkLst>
        </pc:picChg>
        <pc:picChg chg="add mod">
          <ac:chgData name="Ciobotaru Laura" userId="9d21bdaa-4f4f-424b-8ba8-ada032d96dcc" providerId="ADAL" clId="{9407A5B2-D529-48E0-AB32-4D5869C3E498}" dt="2025-02-21T12:07:58.518" v="1351" actId="14861"/>
          <ac:picMkLst>
            <pc:docMk/>
            <pc:sldMk cId="3854442470" sldId="287"/>
            <ac:picMk id="13" creationId="{916B869C-771E-7DBD-0280-BE7289A95058}"/>
          </ac:picMkLst>
        </pc:picChg>
        <pc:picChg chg="add mod">
          <ac:chgData name="Ciobotaru Laura" userId="9d21bdaa-4f4f-424b-8ba8-ada032d96dcc" providerId="ADAL" clId="{9407A5B2-D529-48E0-AB32-4D5869C3E498}" dt="2025-02-21T12:08:04.094" v="1352" actId="14861"/>
          <ac:picMkLst>
            <pc:docMk/>
            <pc:sldMk cId="3854442470" sldId="287"/>
            <ac:picMk id="16" creationId="{FF912D94-5777-2080-037E-C732A0F911C7}"/>
          </ac:picMkLst>
        </pc:picChg>
        <pc:picChg chg="del">
          <ac:chgData name="Ciobotaru Laura" userId="9d21bdaa-4f4f-424b-8ba8-ada032d96dcc" providerId="ADAL" clId="{9407A5B2-D529-48E0-AB32-4D5869C3E498}" dt="2025-02-21T11:55:58.364" v="1198" actId="21"/>
          <ac:picMkLst>
            <pc:docMk/>
            <pc:sldMk cId="3854442470" sldId="287"/>
            <ac:picMk id="21" creationId="{75E7485A-FBCC-4222-2274-2B2A0804BC97}"/>
          </ac:picMkLst>
        </pc:picChg>
      </pc:sldChg>
      <pc:sldChg chg="addSp delSp modSp mod">
        <pc:chgData name="Ciobotaru Laura" userId="9d21bdaa-4f4f-424b-8ba8-ada032d96dcc" providerId="ADAL" clId="{9407A5B2-D529-48E0-AB32-4D5869C3E498}" dt="2025-02-21T11:50:16.906" v="1186" actId="122"/>
        <pc:sldMkLst>
          <pc:docMk/>
          <pc:sldMk cId="2676905442" sldId="289"/>
        </pc:sldMkLst>
        <pc:spChg chg="del mod">
          <ac:chgData name="Ciobotaru Laura" userId="9d21bdaa-4f4f-424b-8ba8-ada032d96dcc" providerId="ADAL" clId="{9407A5B2-D529-48E0-AB32-4D5869C3E498}" dt="2025-02-21T09:49:34.381" v="900" actId="21"/>
          <ac:spMkLst>
            <pc:docMk/>
            <pc:sldMk cId="2676905442" sldId="289"/>
            <ac:spMk id="3" creationId="{68A5FD2B-E3E5-1C2B-0151-21F216B14A33}"/>
          </ac:spMkLst>
        </pc:spChg>
        <pc:spChg chg="del mod">
          <ac:chgData name="Ciobotaru Laura" userId="9d21bdaa-4f4f-424b-8ba8-ada032d96dcc" providerId="ADAL" clId="{9407A5B2-D529-48E0-AB32-4D5869C3E498}" dt="2025-02-21T09:49:21.469" v="898"/>
          <ac:spMkLst>
            <pc:docMk/>
            <pc:sldMk cId="2676905442" sldId="289"/>
            <ac:spMk id="4" creationId="{ACFBB810-3430-2C29-1AA0-9744AA0A1AA3}"/>
          </ac:spMkLst>
        </pc:spChg>
        <pc:spChg chg="del mod">
          <ac:chgData name="Ciobotaru Laura" userId="9d21bdaa-4f4f-424b-8ba8-ada032d96dcc" providerId="ADAL" clId="{9407A5B2-D529-48E0-AB32-4D5869C3E498}" dt="2025-02-21T09:49:29.802" v="899" actId="21"/>
          <ac:spMkLst>
            <pc:docMk/>
            <pc:sldMk cId="2676905442" sldId="289"/>
            <ac:spMk id="17" creationId="{EBA544F6-BF8C-2C87-3906-146BEDB4C299}"/>
          </ac:spMkLst>
        </pc:spChg>
        <pc:graphicFrameChg chg="add mod modGraphic">
          <ac:chgData name="Ciobotaru Laura" userId="9d21bdaa-4f4f-424b-8ba8-ada032d96dcc" providerId="ADAL" clId="{9407A5B2-D529-48E0-AB32-4D5869C3E498}" dt="2025-02-21T11:50:16.906" v="1186" actId="122"/>
          <ac:graphicFrameMkLst>
            <pc:docMk/>
            <pc:sldMk cId="2676905442" sldId="289"/>
            <ac:graphicFrameMk id="2" creationId="{5C879B4F-0666-E032-3E94-2ED154172970}"/>
          </ac:graphicFrameMkLst>
        </pc:graphicFrameChg>
      </pc:sldChg>
      <pc:sldChg chg="addSp delSp modSp mod">
        <pc:chgData name="Ciobotaru Laura" userId="9d21bdaa-4f4f-424b-8ba8-ada032d96dcc" providerId="ADAL" clId="{9407A5B2-D529-48E0-AB32-4D5869C3E498}" dt="2025-02-21T13:09:03.419" v="2622" actId="1076"/>
        <pc:sldMkLst>
          <pc:docMk/>
          <pc:sldMk cId="2201125929" sldId="292"/>
        </pc:sldMkLst>
        <pc:spChg chg="add mod">
          <ac:chgData name="Ciobotaru Laura" userId="9d21bdaa-4f4f-424b-8ba8-ada032d96dcc" providerId="ADAL" clId="{9407A5B2-D529-48E0-AB32-4D5869C3E498}" dt="2025-02-21T07:53:02.106" v="3" actId="21"/>
          <ac:spMkLst>
            <pc:docMk/>
            <pc:sldMk cId="2201125929" sldId="292"/>
            <ac:spMk id="4" creationId="{D4C39F17-F451-AC0D-A727-42AB67B5D00E}"/>
          </ac:spMkLst>
        </pc:spChg>
        <pc:spChg chg="add del mod">
          <ac:chgData name="Ciobotaru Laura" userId="9d21bdaa-4f4f-424b-8ba8-ada032d96dcc" providerId="ADAL" clId="{9407A5B2-D529-48E0-AB32-4D5869C3E498}" dt="2025-02-21T07:53:28.865" v="14"/>
          <ac:spMkLst>
            <pc:docMk/>
            <pc:sldMk cId="2201125929" sldId="292"/>
            <ac:spMk id="5" creationId="{10561C2D-772B-77E2-7B34-210C579C7BA4}"/>
          </ac:spMkLst>
        </pc:spChg>
        <pc:spChg chg="add mod">
          <ac:chgData name="Ciobotaru Laura" userId="9d21bdaa-4f4f-424b-8ba8-ada032d96dcc" providerId="ADAL" clId="{9407A5B2-D529-48E0-AB32-4D5869C3E498}" dt="2025-02-21T12:55:33.328" v="2514"/>
          <ac:spMkLst>
            <pc:docMk/>
            <pc:sldMk cId="2201125929" sldId="292"/>
            <ac:spMk id="8" creationId="{479F0267-9D1C-BDA9-A152-B01CD379FC92}"/>
          </ac:spMkLst>
        </pc:spChg>
        <pc:spChg chg="mod">
          <ac:chgData name="Ciobotaru Laura" userId="9d21bdaa-4f4f-424b-8ba8-ada032d96dcc" providerId="ADAL" clId="{9407A5B2-D529-48E0-AB32-4D5869C3E498}" dt="2025-02-21T12:56:27.985" v="2528" actId="20577"/>
          <ac:spMkLst>
            <pc:docMk/>
            <pc:sldMk cId="2201125929" sldId="292"/>
            <ac:spMk id="29" creationId="{00C9D7B6-31BF-258D-94A9-98645A4415AA}"/>
          </ac:spMkLst>
        </pc:spChg>
        <pc:graphicFrameChg chg="mod modGraphic">
          <ac:chgData name="Ciobotaru Laura" userId="9d21bdaa-4f4f-424b-8ba8-ada032d96dcc" providerId="ADAL" clId="{9407A5B2-D529-48E0-AB32-4D5869C3E498}" dt="2025-02-21T12:54:22.030" v="2500"/>
          <ac:graphicFrameMkLst>
            <pc:docMk/>
            <pc:sldMk cId="2201125929" sldId="292"/>
            <ac:graphicFrameMk id="33" creationId="{E713424B-735C-B3A0-A456-2F0EB18D6CC1}"/>
          </ac:graphicFrameMkLst>
        </pc:graphicFrameChg>
        <pc:picChg chg="add mod">
          <ac:chgData name="Ciobotaru Laura" userId="9d21bdaa-4f4f-424b-8ba8-ada032d96dcc" providerId="ADAL" clId="{9407A5B2-D529-48E0-AB32-4D5869C3E498}" dt="2025-02-21T07:54:00.833" v="29" actId="1076"/>
          <ac:picMkLst>
            <pc:docMk/>
            <pc:sldMk cId="2201125929" sldId="292"/>
            <ac:picMk id="3" creationId="{9FD911D3-8EF3-1226-D136-97378D121034}"/>
          </ac:picMkLst>
        </pc:picChg>
        <pc:picChg chg="add mod">
          <ac:chgData name="Ciobotaru Laura" userId="9d21bdaa-4f4f-424b-8ba8-ada032d96dcc" providerId="ADAL" clId="{9407A5B2-D529-48E0-AB32-4D5869C3E498}" dt="2025-02-21T13:09:03.419" v="2622" actId="1076"/>
          <ac:picMkLst>
            <pc:docMk/>
            <pc:sldMk cId="2201125929" sldId="292"/>
            <ac:picMk id="6" creationId="{344188AC-ADBC-23BA-DB41-8BC998C7024A}"/>
          </ac:picMkLst>
        </pc:picChg>
        <pc:picChg chg="add del mod">
          <ac:chgData name="Ciobotaru Laura" userId="9d21bdaa-4f4f-424b-8ba8-ada032d96dcc" providerId="ADAL" clId="{9407A5B2-D529-48E0-AB32-4D5869C3E498}" dt="2025-02-21T07:53:17.871" v="9" actId="21"/>
          <ac:picMkLst>
            <pc:docMk/>
            <pc:sldMk cId="2201125929" sldId="292"/>
            <ac:picMk id="23" creationId="{F2F57B0E-EFB0-38A7-8F92-85B201150624}"/>
          </ac:picMkLst>
        </pc:picChg>
        <pc:picChg chg="del mod">
          <ac:chgData name="Ciobotaru Laura" userId="9d21bdaa-4f4f-424b-8ba8-ada032d96dcc" providerId="ADAL" clId="{9407A5B2-D529-48E0-AB32-4D5869C3E498}" dt="2025-02-21T07:53:25.345" v="12" actId="21"/>
          <ac:picMkLst>
            <pc:docMk/>
            <pc:sldMk cId="2201125929" sldId="292"/>
            <ac:picMk id="1034" creationId="{344188AC-ADBC-23BA-DB41-8BC998C7024A}"/>
          </ac:picMkLst>
        </pc:picChg>
        <pc:picChg chg="add mod">
          <ac:chgData name="Ciobotaru Laura" userId="9d21bdaa-4f4f-424b-8ba8-ada032d96dcc" providerId="ADAL" clId="{9407A5B2-D529-48E0-AB32-4D5869C3E498}" dt="2025-02-21T12:55:29.601" v="2513"/>
          <ac:picMkLst>
            <pc:docMk/>
            <pc:sldMk cId="2201125929" sldId="292"/>
            <ac:picMk id="7170" creationId="{45DB654F-B45D-4D01-46E6-59C05C3BE74E}"/>
          </ac:picMkLst>
        </pc:picChg>
        <pc:picChg chg="add mod">
          <ac:chgData name="Ciobotaru Laura" userId="9d21bdaa-4f4f-424b-8ba8-ada032d96dcc" providerId="ADAL" clId="{9407A5B2-D529-48E0-AB32-4D5869C3E498}" dt="2025-02-21T12:56:30.703" v="2530" actId="14100"/>
          <ac:picMkLst>
            <pc:docMk/>
            <pc:sldMk cId="2201125929" sldId="292"/>
            <ac:picMk id="8194" creationId="{2A0E3781-7335-24A2-8687-7FBD7B3425A7}"/>
          </ac:picMkLst>
        </pc:picChg>
      </pc:sldChg>
      <pc:sldChg chg="addSp delSp modSp mod setBg">
        <pc:chgData name="Ciobotaru Laura" userId="9d21bdaa-4f4f-424b-8ba8-ada032d96dcc" providerId="ADAL" clId="{9407A5B2-D529-48E0-AB32-4D5869C3E498}" dt="2025-02-21T08:46:24.212" v="584" actId="26606"/>
        <pc:sldMkLst>
          <pc:docMk/>
          <pc:sldMk cId="3695820081" sldId="293"/>
        </pc:sldMkLst>
        <pc:spChg chg="del mod">
          <ac:chgData name="Ciobotaru Laura" userId="9d21bdaa-4f4f-424b-8ba8-ada032d96dcc" providerId="ADAL" clId="{9407A5B2-D529-48E0-AB32-4D5869C3E498}" dt="2025-02-21T08:25:47.611" v="156" actId="21"/>
          <ac:spMkLst>
            <pc:docMk/>
            <pc:sldMk cId="3695820081" sldId="293"/>
            <ac:spMk id="2" creationId="{E7E618A4-5020-A570-BAAC-71C22849B320}"/>
          </ac:spMkLst>
        </pc:spChg>
        <pc:spChg chg="add mod">
          <ac:chgData name="Ciobotaru Laura" userId="9d21bdaa-4f4f-424b-8ba8-ada032d96dcc" providerId="ADAL" clId="{9407A5B2-D529-48E0-AB32-4D5869C3E498}" dt="2025-02-21T08:26:21.165" v="158"/>
          <ac:spMkLst>
            <pc:docMk/>
            <pc:sldMk cId="3695820081" sldId="293"/>
            <ac:spMk id="3" creationId="{E7E618A4-5020-A570-BAAC-71C22849B320}"/>
          </ac:spMkLst>
        </pc:spChg>
        <pc:spChg chg="add del mod">
          <ac:chgData name="Ciobotaru Laura" userId="9d21bdaa-4f4f-424b-8ba8-ada032d96dcc" providerId="ADAL" clId="{9407A5B2-D529-48E0-AB32-4D5869C3E498}" dt="2025-02-21T08:28:40.780" v="166" actId="21"/>
          <ac:spMkLst>
            <pc:docMk/>
            <pc:sldMk cId="3695820081" sldId="293"/>
            <ac:spMk id="6" creationId="{3A4F7C2C-B03F-2B02-6E8A-9B41069E0F9A}"/>
          </ac:spMkLst>
        </pc:spChg>
        <pc:spChg chg="del mod">
          <ac:chgData name="Ciobotaru Laura" userId="9d21bdaa-4f4f-424b-8ba8-ada032d96dcc" providerId="ADAL" clId="{9407A5B2-D529-48E0-AB32-4D5869C3E498}" dt="2025-02-21T08:28:35.416" v="165" actId="21"/>
          <ac:spMkLst>
            <pc:docMk/>
            <pc:sldMk cId="3695820081" sldId="293"/>
            <ac:spMk id="10" creationId="{C9475E86-FFB0-87BC-084C-C728916152B0}"/>
          </ac:spMkLst>
        </pc:spChg>
        <pc:spChg chg="add del">
          <ac:chgData name="Ciobotaru Laura" userId="9d21bdaa-4f4f-424b-8ba8-ada032d96dcc" providerId="ADAL" clId="{9407A5B2-D529-48E0-AB32-4D5869C3E498}" dt="2025-02-21T08:46:24.212" v="584" actId="26606"/>
          <ac:spMkLst>
            <pc:docMk/>
            <pc:sldMk cId="3695820081" sldId="293"/>
            <ac:spMk id="21" creationId="{25B97239-2685-48C8-8104-1D4E4E383D82}"/>
          </ac:spMkLst>
        </pc:spChg>
        <pc:spChg chg="add">
          <ac:chgData name="Ciobotaru Laura" userId="9d21bdaa-4f4f-424b-8ba8-ada032d96dcc" providerId="ADAL" clId="{9407A5B2-D529-48E0-AB32-4D5869C3E498}" dt="2025-02-21T08:46:24.212" v="584" actId="26606"/>
          <ac:spMkLst>
            <pc:docMk/>
            <pc:sldMk cId="3695820081" sldId="293"/>
            <ac:spMk id="26" creationId="{BF494AE6-A88C-448B-B1B7-80259E6F4FE0}"/>
          </ac:spMkLst>
        </pc:spChg>
        <pc:graphicFrameChg chg="add del mod modGraphic">
          <ac:chgData name="Ciobotaru Laura" userId="9d21bdaa-4f4f-424b-8ba8-ada032d96dcc" providerId="ADAL" clId="{9407A5B2-D529-48E0-AB32-4D5869C3E498}" dt="2025-02-21T08:42:14.399" v="328" actId="21"/>
          <ac:graphicFrameMkLst>
            <pc:docMk/>
            <pc:sldMk cId="3695820081" sldId="293"/>
            <ac:graphicFrameMk id="4" creationId="{35F2B522-365A-34FE-0B11-32FA8BF9CF3A}"/>
          </ac:graphicFrameMkLst>
        </pc:graphicFrameChg>
        <pc:graphicFrameChg chg="add mod">
          <ac:chgData name="Ciobotaru Laura" userId="9d21bdaa-4f4f-424b-8ba8-ada032d96dcc" providerId="ADAL" clId="{9407A5B2-D529-48E0-AB32-4D5869C3E498}" dt="2025-02-21T08:42:16.982" v="329"/>
          <ac:graphicFrameMkLst>
            <pc:docMk/>
            <pc:sldMk cId="3695820081" sldId="293"/>
            <ac:graphicFrameMk id="7" creationId="{35F2B522-365A-34FE-0B11-32FA8BF9CF3A}"/>
          </ac:graphicFrameMkLst>
        </pc:graphicFrameChg>
        <pc:picChg chg="add del mod">
          <ac:chgData name="Ciobotaru Laura" userId="9d21bdaa-4f4f-424b-8ba8-ada032d96dcc" providerId="ADAL" clId="{9407A5B2-D529-48E0-AB32-4D5869C3E498}" dt="2025-02-21T08:45:59.349" v="580" actId="21"/>
          <ac:picMkLst>
            <pc:docMk/>
            <pc:sldMk cId="3695820081" sldId="293"/>
            <ac:picMk id="9" creationId="{2513444B-6481-BBC0-B23F-37E29FD8E6A2}"/>
          </ac:picMkLst>
        </pc:picChg>
        <pc:picChg chg="add mod">
          <ac:chgData name="Ciobotaru Laura" userId="9d21bdaa-4f4f-424b-8ba8-ada032d96dcc" providerId="ADAL" clId="{9407A5B2-D529-48E0-AB32-4D5869C3E498}" dt="2025-02-21T08:46:24.212" v="584" actId="26606"/>
          <ac:picMkLst>
            <pc:docMk/>
            <pc:sldMk cId="3695820081" sldId="293"/>
            <ac:picMk id="12" creationId="{CC51068C-8A61-F0C4-7C4A-E4782C0F0D2A}"/>
          </ac:picMkLst>
        </pc:picChg>
        <pc:picChg chg="add mod">
          <ac:chgData name="Ciobotaru Laura" userId="9d21bdaa-4f4f-424b-8ba8-ada032d96dcc" providerId="ADAL" clId="{9407A5B2-D529-48E0-AB32-4D5869C3E498}" dt="2025-02-21T08:46:24.212" v="584" actId="26606"/>
          <ac:picMkLst>
            <pc:docMk/>
            <pc:sldMk cId="3695820081" sldId="293"/>
            <ac:picMk id="14" creationId="{8139301D-626D-C809-E132-E11F10257EFE}"/>
          </ac:picMkLst>
        </pc:picChg>
        <pc:picChg chg="mod ord">
          <ac:chgData name="Ciobotaru Laura" userId="9d21bdaa-4f4f-424b-8ba8-ada032d96dcc" providerId="ADAL" clId="{9407A5B2-D529-48E0-AB32-4D5869C3E498}" dt="2025-02-21T08:46:24.212" v="584" actId="26606"/>
          <ac:picMkLst>
            <pc:docMk/>
            <pc:sldMk cId="3695820081" sldId="293"/>
            <ac:picMk id="16" creationId="{6EFD6230-A50E-3A63-7B72-59A8449CAEE2}"/>
          </ac:picMkLst>
        </pc:picChg>
        <pc:picChg chg="add del mod">
          <ac:chgData name="Ciobotaru Laura" userId="9d21bdaa-4f4f-424b-8ba8-ada032d96dcc" providerId="ADAL" clId="{9407A5B2-D529-48E0-AB32-4D5869C3E498}" dt="2025-02-21T08:44:31.031" v="357" actId="21"/>
          <ac:picMkLst>
            <pc:docMk/>
            <pc:sldMk cId="3695820081" sldId="293"/>
            <ac:picMk id="17" creationId="{CE6C042E-345B-441B-03D6-82A040AC64AD}"/>
          </ac:picMkLst>
        </pc:picChg>
        <pc:picChg chg="add mod">
          <ac:chgData name="Ciobotaru Laura" userId="9d21bdaa-4f4f-424b-8ba8-ada032d96dcc" providerId="ADAL" clId="{9407A5B2-D529-48E0-AB32-4D5869C3E498}" dt="2025-02-21T08:46:24.212" v="584" actId="26606"/>
          <ac:picMkLst>
            <pc:docMk/>
            <pc:sldMk cId="3695820081" sldId="293"/>
            <ac:picMk id="19" creationId="{3D924843-33B3-0E1A-966C-E81FFD921BD2}"/>
          </ac:picMkLst>
        </pc:picChg>
      </pc:sldChg>
      <pc:sldChg chg="del">
        <pc:chgData name="Ciobotaru Laura" userId="9d21bdaa-4f4f-424b-8ba8-ada032d96dcc" providerId="ADAL" clId="{9407A5B2-D529-48E0-AB32-4D5869C3E498}" dt="2025-02-21T12:33:45.930" v="1956" actId="2696"/>
        <pc:sldMkLst>
          <pc:docMk/>
          <pc:sldMk cId="2770959368" sldId="294"/>
        </pc:sldMkLst>
      </pc:sldChg>
      <pc:sldChg chg="addSp delSp modSp del mod">
        <pc:chgData name="Ciobotaru Laura" userId="9d21bdaa-4f4f-424b-8ba8-ada032d96dcc" providerId="ADAL" clId="{9407A5B2-D529-48E0-AB32-4D5869C3E498}" dt="2025-02-21T08:18:28.994" v="154" actId="2696"/>
        <pc:sldMkLst>
          <pc:docMk/>
          <pc:sldMk cId="1605306264" sldId="295"/>
        </pc:sldMkLst>
        <pc:spChg chg="add del mod">
          <ac:chgData name="Ciobotaru Laura" userId="9d21bdaa-4f4f-424b-8ba8-ada032d96dcc" providerId="ADAL" clId="{9407A5B2-D529-48E0-AB32-4D5869C3E498}" dt="2025-02-21T08:18:22.119" v="153" actId="478"/>
          <ac:spMkLst>
            <pc:docMk/>
            <pc:sldMk cId="1605306264" sldId="295"/>
            <ac:spMk id="5" creationId="{5FCA9FC8-E601-017A-4B67-03C5BF5D8009}"/>
          </ac:spMkLst>
        </pc:spChg>
        <pc:picChg chg="del">
          <ac:chgData name="Ciobotaru Laura" userId="9d21bdaa-4f4f-424b-8ba8-ada032d96dcc" providerId="ADAL" clId="{9407A5B2-D529-48E0-AB32-4D5869C3E498}" dt="2025-02-21T07:54:15.610" v="31" actId="478"/>
          <ac:picMkLst>
            <pc:docMk/>
            <pc:sldMk cId="1605306264" sldId="295"/>
            <ac:picMk id="21" creationId="{244AC564-6A07-A90A-B027-67CD2423BBD3}"/>
          </ac:picMkLst>
        </pc:picChg>
      </pc:sldChg>
      <pc:sldChg chg="addSp delSp modSp mod">
        <pc:chgData name="Ciobotaru Laura" userId="9d21bdaa-4f4f-424b-8ba8-ada032d96dcc" providerId="ADAL" clId="{9407A5B2-D529-48E0-AB32-4D5869C3E498}" dt="2025-02-21T13:17:38.165" v="2644" actId="20577"/>
        <pc:sldMkLst>
          <pc:docMk/>
          <pc:sldMk cId="370479512" sldId="296"/>
        </pc:sldMkLst>
        <pc:spChg chg="mod">
          <ac:chgData name="Ciobotaru Laura" userId="9d21bdaa-4f4f-424b-8ba8-ada032d96dcc" providerId="ADAL" clId="{9407A5B2-D529-48E0-AB32-4D5869C3E498}" dt="2025-02-21T13:17:38.165" v="2644" actId="20577"/>
          <ac:spMkLst>
            <pc:docMk/>
            <pc:sldMk cId="370479512" sldId="296"/>
            <ac:spMk id="2" creationId="{9E1332C6-AEE4-A451-A3C8-7C2C8E2A5725}"/>
          </ac:spMkLst>
        </pc:spChg>
        <pc:spChg chg="del mod">
          <ac:chgData name="Ciobotaru Laura" userId="9d21bdaa-4f4f-424b-8ba8-ada032d96dcc" providerId="ADAL" clId="{9407A5B2-D529-48E0-AB32-4D5869C3E498}" dt="2025-02-21T12:33:00.240" v="1935"/>
          <ac:spMkLst>
            <pc:docMk/>
            <pc:sldMk cId="370479512" sldId="296"/>
            <ac:spMk id="3" creationId="{831D2219-E3DF-929F-48CC-5C470A21A177}"/>
          </ac:spMkLst>
        </pc:spChg>
        <pc:spChg chg="del mod">
          <ac:chgData name="Ciobotaru Laura" userId="9d21bdaa-4f4f-424b-8ba8-ada032d96dcc" providerId="ADAL" clId="{9407A5B2-D529-48E0-AB32-4D5869C3E498}" dt="2025-02-21T12:29:39.636" v="1918"/>
          <ac:spMkLst>
            <pc:docMk/>
            <pc:sldMk cId="370479512" sldId="296"/>
            <ac:spMk id="4" creationId="{308443D9-BCAD-2F33-9DE7-54605EFCC263}"/>
          </ac:spMkLst>
        </pc:spChg>
        <pc:spChg chg="add del mod">
          <ac:chgData name="Ciobotaru Laura" userId="9d21bdaa-4f4f-424b-8ba8-ada032d96dcc" providerId="ADAL" clId="{9407A5B2-D529-48E0-AB32-4D5869C3E498}" dt="2025-02-21T12:33:07.897" v="1936"/>
          <ac:spMkLst>
            <pc:docMk/>
            <pc:sldMk cId="370479512" sldId="296"/>
            <ac:spMk id="6" creationId="{0A87D8B0-58A3-2D71-1336-6B3E4BF75904}"/>
          </ac:spMkLst>
        </pc:spChg>
        <pc:graphicFrameChg chg="add mod modGraphic">
          <ac:chgData name="Ciobotaru Laura" userId="9d21bdaa-4f4f-424b-8ba8-ada032d96dcc" providerId="ADAL" clId="{9407A5B2-D529-48E0-AB32-4D5869C3E498}" dt="2025-02-21T12:31:12.830" v="1934" actId="255"/>
          <ac:graphicFrameMkLst>
            <pc:docMk/>
            <pc:sldMk cId="370479512" sldId="296"/>
            <ac:graphicFrameMk id="5" creationId="{B81F4CF5-CBC4-2BA7-08F4-81239294BB14}"/>
          </ac:graphicFrameMkLst>
        </pc:graphicFrameChg>
        <pc:picChg chg="add mod">
          <ac:chgData name="Ciobotaru Laura" userId="9d21bdaa-4f4f-424b-8ba8-ada032d96dcc" providerId="ADAL" clId="{9407A5B2-D529-48E0-AB32-4D5869C3E498}" dt="2025-02-21T12:33:32.990" v="1954" actId="14861"/>
          <ac:picMkLst>
            <pc:docMk/>
            <pc:sldMk cId="370479512" sldId="296"/>
            <ac:picMk id="8" creationId="{38948185-6837-0271-8EB5-00D8A1CAB8CD}"/>
          </ac:picMkLst>
        </pc:picChg>
      </pc:sldChg>
      <pc:sldChg chg="addSp delSp modSp new mod">
        <pc:chgData name="Ciobotaru Laura" userId="9d21bdaa-4f4f-424b-8ba8-ada032d96dcc" providerId="ADAL" clId="{9407A5B2-D529-48E0-AB32-4D5869C3E498}" dt="2025-02-21T13:10:17.893" v="2630" actId="255"/>
        <pc:sldMkLst>
          <pc:docMk/>
          <pc:sldMk cId="3525350165" sldId="297"/>
        </pc:sldMkLst>
        <pc:spChg chg="mod">
          <ac:chgData name="Ciobotaru Laura" userId="9d21bdaa-4f4f-424b-8ba8-ada032d96dcc" providerId="ADAL" clId="{9407A5B2-D529-48E0-AB32-4D5869C3E498}" dt="2025-02-21T13:10:10.379" v="2629" actId="207"/>
          <ac:spMkLst>
            <pc:docMk/>
            <pc:sldMk cId="3525350165" sldId="297"/>
            <ac:spMk id="2" creationId="{B29BB7E1-3EBF-BF25-D26F-561FBBF4EFE8}"/>
          </ac:spMkLst>
        </pc:spChg>
        <pc:spChg chg="del">
          <ac:chgData name="Ciobotaru Laura" userId="9d21bdaa-4f4f-424b-8ba8-ada032d96dcc" providerId="ADAL" clId="{9407A5B2-D529-48E0-AB32-4D5869C3E498}" dt="2025-02-21T08:03:12.446" v="33"/>
          <ac:spMkLst>
            <pc:docMk/>
            <pc:sldMk cId="3525350165" sldId="297"/>
            <ac:spMk id="3" creationId="{281293A3-0841-FFC3-DD97-26EB733D9CDE}"/>
          </ac:spMkLst>
        </pc:spChg>
        <pc:graphicFrameChg chg="add mod modGraphic">
          <ac:chgData name="Ciobotaru Laura" userId="9d21bdaa-4f4f-424b-8ba8-ada032d96dcc" providerId="ADAL" clId="{9407A5B2-D529-48E0-AB32-4D5869C3E498}" dt="2025-02-21T13:10:17.893" v="2630" actId="255"/>
          <ac:graphicFrameMkLst>
            <pc:docMk/>
            <pc:sldMk cId="3525350165" sldId="297"/>
            <ac:graphicFrameMk id="4" creationId="{DEA8CAB1-4C6E-3958-AAF2-00DE60E8710B}"/>
          </ac:graphicFrameMkLst>
        </pc:graphicFrameChg>
      </pc:sldChg>
      <pc:sldChg chg="new del">
        <pc:chgData name="Ciobotaru Laura" userId="9d21bdaa-4f4f-424b-8ba8-ada032d96dcc" providerId="ADAL" clId="{9407A5B2-D529-48E0-AB32-4D5869C3E498}" dt="2025-02-21T08:34:56.108" v="254" actId="2696"/>
        <pc:sldMkLst>
          <pc:docMk/>
          <pc:sldMk cId="563262299" sldId="298"/>
        </pc:sldMkLst>
      </pc:sldChg>
      <pc:sldChg chg="addSp modSp new del mod">
        <pc:chgData name="Ciobotaru Laura" userId="9d21bdaa-4f4f-424b-8ba8-ada032d96dcc" providerId="ADAL" clId="{9407A5B2-D529-48E0-AB32-4D5869C3E498}" dt="2025-02-21T08:34:34.580" v="252" actId="680"/>
        <pc:sldMkLst>
          <pc:docMk/>
          <pc:sldMk cId="1878071739" sldId="298"/>
        </pc:sldMkLst>
        <pc:spChg chg="mod">
          <ac:chgData name="Ciobotaru Laura" userId="9d21bdaa-4f4f-424b-8ba8-ada032d96dcc" providerId="ADAL" clId="{9407A5B2-D529-48E0-AB32-4D5869C3E498}" dt="2025-02-21T08:34:34.083" v="251"/>
          <ac:spMkLst>
            <pc:docMk/>
            <pc:sldMk cId="1878071739" sldId="298"/>
            <ac:spMk id="2" creationId="{6AD680E3-468C-010E-1666-4AED12224E85}"/>
          </ac:spMkLst>
        </pc:spChg>
        <pc:spChg chg="add">
          <ac:chgData name="Ciobotaru Laura" userId="9d21bdaa-4f4f-424b-8ba8-ada032d96dcc" providerId="ADAL" clId="{9407A5B2-D529-48E0-AB32-4D5869C3E498}" dt="2025-02-21T08:34:17.255" v="244"/>
          <ac:spMkLst>
            <pc:docMk/>
            <pc:sldMk cId="1878071739" sldId="298"/>
            <ac:spMk id="4" creationId="{790CAB0C-05A6-D004-2960-E81F4460BCEA}"/>
          </ac:spMkLst>
        </pc:spChg>
        <pc:graphicFrameChg chg="add mod modGraphic">
          <ac:chgData name="Ciobotaru Laura" userId="9d21bdaa-4f4f-424b-8ba8-ada032d96dcc" providerId="ADAL" clId="{9407A5B2-D529-48E0-AB32-4D5869C3E498}" dt="2025-02-21T08:34:23.899" v="249" actId="21"/>
          <ac:graphicFrameMkLst>
            <pc:docMk/>
            <pc:sldMk cId="1878071739" sldId="298"/>
            <ac:graphicFrameMk id="3" creationId="{2D64F0E6-6C30-5E95-9774-5A7186F9829D}"/>
          </ac:graphicFrameMkLst>
        </pc:graphicFrameChg>
      </pc:sldChg>
      <pc:sldChg chg="new del">
        <pc:chgData name="Ciobotaru Laura" userId="9d21bdaa-4f4f-424b-8ba8-ada032d96dcc" providerId="ADAL" clId="{9407A5B2-D529-48E0-AB32-4D5869C3E498}" dt="2025-02-21T08:46:39.060" v="585" actId="2696"/>
        <pc:sldMkLst>
          <pc:docMk/>
          <pc:sldMk cId="3362074381" sldId="298"/>
        </pc:sldMkLst>
      </pc:sldChg>
      <pc:sldChg chg="addSp delSp modSp new mod setBg">
        <pc:chgData name="Ciobotaru Laura" userId="9d21bdaa-4f4f-424b-8ba8-ada032d96dcc" providerId="ADAL" clId="{9407A5B2-D529-48E0-AB32-4D5869C3E498}" dt="2025-02-21T13:14:12.113" v="2640" actId="207"/>
        <pc:sldMkLst>
          <pc:docMk/>
          <pc:sldMk cId="934808715" sldId="299"/>
        </pc:sldMkLst>
        <pc:spChg chg="mod">
          <ac:chgData name="Ciobotaru Laura" userId="9d21bdaa-4f4f-424b-8ba8-ada032d96dcc" providerId="ADAL" clId="{9407A5B2-D529-48E0-AB32-4D5869C3E498}" dt="2025-02-21T13:14:12.113" v="2640" actId="207"/>
          <ac:spMkLst>
            <pc:docMk/>
            <pc:sldMk cId="934808715" sldId="299"/>
            <ac:spMk id="2" creationId="{7EE9B4FC-F74F-A4F9-D22E-EBB0AB6170D4}"/>
          </ac:spMkLst>
        </pc:spChg>
        <pc:spChg chg="add del">
          <ac:chgData name="Ciobotaru Laura" userId="9d21bdaa-4f4f-424b-8ba8-ada032d96dcc" providerId="ADAL" clId="{9407A5B2-D529-48E0-AB32-4D5869C3E498}" dt="2025-02-21T08:35:54.890" v="269"/>
          <ac:spMkLst>
            <pc:docMk/>
            <pc:sldMk cId="934808715" sldId="299"/>
            <ac:spMk id="3" creationId="{0D2BA5B1-845D-2825-A769-5B31C83174E8}"/>
          </ac:spMkLst>
        </pc:spChg>
        <pc:spChg chg="del mod">
          <ac:chgData name="Ciobotaru Laura" userId="9d21bdaa-4f4f-424b-8ba8-ada032d96dcc" providerId="ADAL" clId="{9407A5B2-D529-48E0-AB32-4D5869C3E498}" dt="2025-02-21T08:38:04.067" v="276" actId="21"/>
          <ac:spMkLst>
            <pc:docMk/>
            <pc:sldMk cId="934808715" sldId="299"/>
            <ac:spMk id="4" creationId="{352E6CF0-046D-D482-013D-6EB6B6D5A1A5}"/>
          </ac:spMkLst>
        </pc:spChg>
        <pc:spChg chg="add mod">
          <ac:chgData name="Ciobotaru Laura" userId="9d21bdaa-4f4f-424b-8ba8-ada032d96dcc" providerId="ADAL" clId="{9407A5B2-D529-48E0-AB32-4D5869C3E498}" dt="2025-02-21T08:35:28.603" v="258"/>
          <ac:spMkLst>
            <pc:docMk/>
            <pc:sldMk cId="934808715" sldId="299"/>
            <ac:spMk id="5" creationId="{76DF8A86-55FB-B373-FDD5-AE5150E05838}"/>
          </ac:spMkLst>
        </pc:spChg>
        <pc:spChg chg="add">
          <ac:chgData name="Ciobotaru Laura" userId="9d21bdaa-4f4f-424b-8ba8-ada032d96dcc" providerId="ADAL" clId="{9407A5B2-D529-48E0-AB32-4D5869C3E498}" dt="2025-02-21T08:36:04.388" v="270" actId="26606"/>
          <ac:spMkLst>
            <pc:docMk/>
            <pc:sldMk cId="934808715" sldId="299"/>
            <ac:spMk id="12" creationId="{E6C8E6EB-4C59-429B-97E4-72A058CFC4FB}"/>
          </ac:spMkLst>
        </pc:spChg>
        <pc:spChg chg="add">
          <ac:chgData name="Ciobotaru Laura" userId="9d21bdaa-4f4f-424b-8ba8-ada032d96dcc" providerId="ADAL" clId="{9407A5B2-D529-48E0-AB32-4D5869C3E498}" dt="2025-02-21T08:36:04.388" v="270" actId="26606"/>
          <ac:spMkLst>
            <pc:docMk/>
            <pc:sldMk cId="934808715" sldId="299"/>
            <ac:spMk id="14" creationId="{B5B90362-AFCC-46A9-B41C-A257A8C5B314}"/>
          </ac:spMkLst>
        </pc:spChg>
        <pc:spChg chg="add">
          <ac:chgData name="Ciobotaru Laura" userId="9d21bdaa-4f4f-424b-8ba8-ada032d96dcc" providerId="ADAL" clId="{9407A5B2-D529-48E0-AB32-4D5869C3E498}" dt="2025-02-21T08:36:04.388" v="270" actId="26606"/>
          <ac:spMkLst>
            <pc:docMk/>
            <pc:sldMk cId="934808715" sldId="299"/>
            <ac:spMk id="16" creationId="{F71EF7F1-38BA-471D-8CD4-2A9AE8E35527}"/>
          </ac:spMkLst>
        </pc:spChg>
        <pc:spChg chg="add">
          <ac:chgData name="Ciobotaru Laura" userId="9d21bdaa-4f4f-424b-8ba8-ada032d96dcc" providerId="ADAL" clId="{9407A5B2-D529-48E0-AB32-4D5869C3E498}" dt="2025-02-21T08:36:04.388" v="270" actId="26606"/>
          <ac:spMkLst>
            <pc:docMk/>
            <pc:sldMk cId="934808715" sldId="299"/>
            <ac:spMk id="18" creationId="{504BED40-EAF7-4E55-AFF7-2CD840EBD3AA}"/>
          </ac:spMkLst>
        </pc:spChg>
        <pc:spChg chg="add">
          <ac:chgData name="Ciobotaru Laura" userId="9d21bdaa-4f4f-424b-8ba8-ada032d96dcc" providerId="ADAL" clId="{9407A5B2-D529-48E0-AB32-4D5869C3E498}" dt="2025-02-21T08:36:04.388" v="270" actId="26606"/>
          <ac:spMkLst>
            <pc:docMk/>
            <pc:sldMk cId="934808715" sldId="299"/>
            <ac:spMk id="20" creationId="{F367CCF1-BB1E-41CF-8499-94A870C33EFA}"/>
          </ac:spMkLst>
        </pc:spChg>
        <pc:graphicFrameChg chg="add mod modGraphic">
          <ac:chgData name="Ciobotaru Laura" userId="9d21bdaa-4f4f-424b-8ba8-ada032d96dcc" providerId="ADAL" clId="{9407A5B2-D529-48E0-AB32-4D5869C3E498}" dt="2025-02-21T13:11:16.174" v="2639" actId="122"/>
          <ac:graphicFrameMkLst>
            <pc:docMk/>
            <pc:sldMk cId="934808715" sldId="299"/>
            <ac:graphicFrameMk id="8" creationId="{CF1D60ED-6F2D-94C5-8692-DA93CCCDC55E}"/>
          </ac:graphicFrameMkLst>
        </pc:graphicFrameChg>
        <pc:picChg chg="add mod ord">
          <ac:chgData name="Ciobotaru Laura" userId="9d21bdaa-4f4f-424b-8ba8-ada032d96dcc" providerId="ADAL" clId="{9407A5B2-D529-48E0-AB32-4D5869C3E498}" dt="2025-02-21T09:46:29.092" v="881" actId="1076"/>
          <ac:picMkLst>
            <pc:docMk/>
            <pc:sldMk cId="934808715" sldId="299"/>
            <ac:picMk id="7" creationId="{56808AED-DF89-A18E-A658-6998F32F5113}"/>
          </ac:picMkLst>
        </pc:picChg>
      </pc:sldChg>
      <pc:sldChg chg="addSp modSp new mod">
        <pc:chgData name="Ciobotaru Laura" userId="9d21bdaa-4f4f-424b-8ba8-ada032d96dcc" providerId="ADAL" clId="{9407A5B2-D529-48E0-AB32-4D5869C3E498}" dt="2025-02-21T13:10:49.021" v="2636" actId="20577"/>
        <pc:sldMkLst>
          <pc:docMk/>
          <pc:sldMk cId="1882369994" sldId="300"/>
        </pc:sldMkLst>
        <pc:spChg chg="mod">
          <ac:chgData name="Ciobotaru Laura" userId="9d21bdaa-4f4f-424b-8ba8-ada032d96dcc" providerId="ADAL" clId="{9407A5B2-D529-48E0-AB32-4D5869C3E498}" dt="2025-02-21T12:37:19.996" v="2000" actId="14100"/>
          <ac:spMkLst>
            <pc:docMk/>
            <pc:sldMk cId="1882369994" sldId="300"/>
            <ac:spMk id="2" creationId="{1CCC9514-9E04-3BF4-DCE9-3A559DA5DD51}"/>
          </ac:spMkLst>
        </pc:spChg>
        <pc:graphicFrameChg chg="add mod modGraphic">
          <ac:chgData name="Ciobotaru Laura" userId="9d21bdaa-4f4f-424b-8ba8-ada032d96dcc" providerId="ADAL" clId="{9407A5B2-D529-48E0-AB32-4D5869C3E498}" dt="2025-02-21T13:10:49.021" v="2636" actId="20577"/>
          <ac:graphicFrameMkLst>
            <pc:docMk/>
            <pc:sldMk cId="1882369994" sldId="300"/>
            <ac:graphicFrameMk id="3" creationId="{20E740C5-90C2-FFE0-4529-089D95672433}"/>
          </ac:graphicFrameMkLst>
        </pc:graphicFrameChg>
      </pc:sldChg>
      <pc:sldMasterChg chg="delSldLayout">
        <pc:chgData name="Ciobotaru Laura" userId="9d21bdaa-4f4f-424b-8ba8-ada032d96dcc" providerId="ADAL" clId="{9407A5B2-D529-48E0-AB32-4D5869C3E498}" dt="2025-02-21T12:33:45.930" v="1956" actId="2696"/>
        <pc:sldMasterMkLst>
          <pc:docMk/>
          <pc:sldMasterMk cId="110910551" sldId="2147483799"/>
        </pc:sldMasterMkLst>
        <pc:sldLayoutChg chg="del">
          <pc:chgData name="Ciobotaru Laura" userId="9d21bdaa-4f4f-424b-8ba8-ada032d96dcc" providerId="ADAL" clId="{9407A5B2-D529-48E0-AB32-4D5869C3E498}" dt="2025-02-21T08:18:28.994" v="154" actId="2696"/>
          <pc:sldLayoutMkLst>
            <pc:docMk/>
            <pc:sldMasterMk cId="110910551" sldId="2147483799"/>
            <pc:sldLayoutMk cId="3735779588" sldId="2147483814"/>
          </pc:sldLayoutMkLst>
        </pc:sldLayoutChg>
        <pc:sldLayoutChg chg="del">
          <pc:chgData name="Ciobotaru Laura" userId="9d21bdaa-4f4f-424b-8ba8-ada032d96dcc" providerId="ADAL" clId="{9407A5B2-D529-48E0-AB32-4D5869C3E498}" dt="2025-02-21T12:33:43.055" v="1955" actId="2696"/>
          <pc:sldLayoutMkLst>
            <pc:docMk/>
            <pc:sldMasterMk cId="110910551" sldId="2147483799"/>
            <pc:sldLayoutMk cId="2386264458" sldId="2147483821"/>
          </pc:sldLayoutMkLst>
        </pc:sldLayoutChg>
        <pc:sldLayoutChg chg="del">
          <pc:chgData name="Ciobotaru Laura" userId="9d21bdaa-4f4f-424b-8ba8-ada032d96dcc" providerId="ADAL" clId="{9407A5B2-D529-48E0-AB32-4D5869C3E498}" dt="2025-02-21T12:33:45.930" v="1956" actId="2696"/>
          <pc:sldLayoutMkLst>
            <pc:docMk/>
            <pc:sldMasterMk cId="110910551" sldId="2147483799"/>
            <pc:sldLayoutMk cId="3289231115" sldId="214748382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C3C3A6-B337-4D83-9CDB-B9C35780FF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1C79A68-3D73-4695-8C1E-3CDBCB536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97C6B7-F63D-48F8-8C65-A57506B0F13B}" type="datetimeFigureOut">
              <a:rPr lang="en-US" smtClean="0"/>
              <a:t>2/21/2025</a:t>
            </a:fld>
            <a:endParaRPr lang="en-US" dirty="0"/>
          </a:p>
        </p:txBody>
      </p:sp>
      <p:sp>
        <p:nvSpPr>
          <p:cNvPr id="4" name="Footer Placeholder 3">
            <a:extLst>
              <a:ext uri="{FF2B5EF4-FFF2-40B4-BE49-F238E27FC236}">
                <a16:creationId xmlns:a16="http://schemas.microsoft.com/office/drawing/2014/main" id="{3CF5045C-A7CE-41D4-85C5-0E9ACEEF9B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59ABD0F-F8EA-4B9F-8647-FC7D4AE3D8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AB78DD-9481-4863-BCCC-946573546DA1}" type="slidenum">
              <a:rPr lang="en-US" smtClean="0"/>
              <a:t>‹#›</a:t>
            </a:fld>
            <a:endParaRPr lang="en-US" dirty="0"/>
          </a:p>
        </p:txBody>
      </p:sp>
    </p:spTree>
    <p:extLst>
      <p:ext uri="{BB962C8B-B14F-4D97-AF65-F5344CB8AC3E}">
        <p14:creationId xmlns:p14="http://schemas.microsoft.com/office/powerpoint/2010/main" val="585040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9A0FA-2191-4F92-A1E4-6EB4598AC4EC}" type="datetimeFigureOut">
              <a:rPr lang="en-US" smtClean="0"/>
              <a:t>2/21/2025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3359F2-43EF-4812-9DC0-98C0B1A40681}" type="slidenum">
              <a:rPr lang="en-US" smtClean="0"/>
              <a:t>‹#›</a:t>
            </a:fld>
            <a:endParaRPr lang="en-US" dirty="0"/>
          </a:p>
        </p:txBody>
      </p:sp>
    </p:spTree>
    <p:extLst>
      <p:ext uri="{BB962C8B-B14F-4D97-AF65-F5344CB8AC3E}">
        <p14:creationId xmlns:p14="http://schemas.microsoft.com/office/powerpoint/2010/main" val="47011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1</a:t>
            </a:fld>
            <a:endParaRPr lang="en-US" dirty="0"/>
          </a:p>
        </p:txBody>
      </p:sp>
    </p:spTree>
    <p:extLst>
      <p:ext uri="{BB962C8B-B14F-4D97-AF65-F5344CB8AC3E}">
        <p14:creationId xmlns:p14="http://schemas.microsoft.com/office/powerpoint/2010/main" val="198352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2</a:t>
            </a:fld>
            <a:endParaRPr lang="en-US" dirty="0"/>
          </a:p>
        </p:txBody>
      </p:sp>
    </p:spTree>
    <p:extLst>
      <p:ext uri="{BB962C8B-B14F-4D97-AF65-F5344CB8AC3E}">
        <p14:creationId xmlns:p14="http://schemas.microsoft.com/office/powerpoint/2010/main" val="972850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3</a:t>
            </a:fld>
            <a:endParaRPr lang="en-US" dirty="0"/>
          </a:p>
        </p:txBody>
      </p:sp>
    </p:spTree>
    <p:extLst>
      <p:ext uri="{BB962C8B-B14F-4D97-AF65-F5344CB8AC3E}">
        <p14:creationId xmlns:p14="http://schemas.microsoft.com/office/powerpoint/2010/main" val="3946574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7</a:t>
            </a:fld>
            <a:endParaRPr lang="en-US" dirty="0"/>
          </a:p>
        </p:txBody>
      </p:sp>
    </p:spTree>
    <p:extLst>
      <p:ext uri="{BB962C8B-B14F-4D97-AF65-F5344CB8AC3E}">
        <p14:creationId xmlns:p14="http://schemas.microsoft.com/office/powerpoint/2010/main" val="990704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8</a:t>
            </a:fld>
            <a:endParaRPr lang="en-US" dirty="0"/>
          </a:p>
        </p:txBody>
      </p:sp>
    </p:spTree>
    <p:extLst>
      <p:ext uri="{BB962C8B-B14F-4D97-AF65-F5344CB8AC3E}">
        <p14:creationId xmlns:p14="http://schemas.microsoft.com/office/powerpoint/2010/main" val="1657027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9</a:t>
            </a:fld>
            <a:endParaRPr lang="en-US" dirty="0"/>
          </a:p>
        </p:txBody>
      </p:sp>
    </p:spTree>
    <p:extLst>
      <p:ext uri="{BB962C8B-B14F-4D97-AF65-F5344CB8AC3E}">
        <p14:creationId xmlns:p14="http://schemas.microsoft.com/office/powerpoint/2010/main" val="1174803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10</a:t>
            </a:fld>
            <a:endParaRPr lang="en-US" dirty="0"/>
          </a:p>
        </p:txBody>
      </p:sp>
    </p:spTree>
    <p:extLst>
      <p:ext uri="{BB962C8B-B14F-4D97-AF65-F5344CB8AC3E}">
        <p14:creationId xmlns:p14="http://schemas.microsoft.com/office/powerpoint/2010/main" val="3690289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11</a:t>
            </a:fld>
            <a:endParaRPr lang="en-US" dirty="0"/>
          </a:p>
        </p:txBody>
      </p:sp>
    </p:spTree>
    <p:extLst>
      <p:ext uri="{BB962C8B-B14F-4D97-AF65-F5344CB8AC3E}">
        <p14:creationId xmlns:p14="http://schemas.microsoft.com/office/powerpoint/2010/main" val="2047023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12</a:t>
            </a:fld>
            <a:endParaRPr lang="en-US" dirty="0"/>
          </a:p>
        </p:txBody>
      </p:sp>
    </p:spTree>
    <p:extLst>
      <p:ext uri="{BB962C8B-B14F-4D97-AF65-F5344CB8AC3E}">
        <p14:creationId xmlns:p14="http://schemas.microsoft.com/office/powerpoint/2010/main" val="350967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13</a:t>
            </a:fld>
            <a:endParaRPr lang="en-US" dirty="0"/>
          </a:p>
        </p:txBody>
      </p:sp>
    </p:spTree>
    <p:extLst>
      <p:ext uri="{BB962C8B-B14F-4D97-AF65-F5344CB8AC3E}">
        <p14:creationId xmlns:p14="http://schemas.microsoft.com/office/powerpoint/2010/main" val="1806707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7666156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ro-RO"/>
              <a:t>Faceți clic pentru a edita stilul de titlu coordonator</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595753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2014896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861492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ție">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o-RO"/>
              <a:t>Faceţi clic pentru a edita Master stiluri text</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r>
              <a:rPr lang="en-US"/>
              <a:t>20XX</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491554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r>
              <a:rPr lang="en-US"/>
              <a:t>20XX</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297532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20XX</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3201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ro-RO"/>
              <a:t>Faceți clic pentru a edita stilul de titlu coordonator</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r>
              <a:rPr lang="en-US"/>
              <a:t>20XX</a:t>
            </a:r>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4989077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r>
              <a:rPr lang="en-US"/>
              <a:t>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458643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r>
              <a:rPr lang="en-US"/>
              <a:t>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087330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lu vertical și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r>
              <a:rPr lang="en-US"/>
              <a:t>20XX</a:t>
            </a:r>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39887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hasCustomPrompt="1"/>
          </p:nvPr>
        </p:nvSpPr>
        <p:spPr>
          <a:xfrm>
            <a:off x="457200" y="1070901"/>
            <a:ext cx="11265407" cy="1499616"/>
          </a:xfrm>
        </p:spPr>
        <p:txBody>
          <a:bodyPr>
            <a:noAutofit/>
          </a:bodyPr>
          <a:lstStyle>
            <a:lvl1pPr>
              <a:defRPr/>
            </a:lvl1pPr>
          </a:lstStyle>
          <a:p>
            <a:r>
              <a:rPr lang="en-US" dirty="0"/>
              <a:t>Click to add title</a:t>
            </a:r>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hasCustomPrompt="1"/>
          </p:nvPr>
        </p:nvSpPr>
        <p:spPr>
          <a:xfrm>
            <a:off x="448055" y="3103684"/>
            <a:ext cx="11274551" cy="3287971"/>
          </a:xfrm>
          <a:solidFill>
            <a:schemeClr val="accent2"/>
          </a:solidFill>
        </p:spPr>
        <p:txBody>
          <a:bodyPr anchor="t" anchorCtr="0">
            <a:normAutofit/>
          </a:bodyPr>
          <a:lstStyle>
            <a:lvl1pPr marL="0" indent="0" algn="ctr">
              <a:buNone/>
              <a:defRPr/>
            </a:lvl1pPr>
          </a:lstStyle>
          <a:p>
            <a:r>
              <a:rPr lang="en-US" dirty="0"/>
              <a:t>Click to add picture</a:t>
            </a:r>
          </a:p>
        </p:txBody>
      </p:sp>
    </p:spTree>
    <p:extLst>
      <p:ext uri="{BB962C8B-B14F-4D97-AF65-F5344CB8AC3E}">
        <p14:creationId xmlns:p14="http://schemas.microsoft.com/office/powerpoint/2010/main" val="2228195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6BD44-2224-46FF-A4E7-9C9FFE19726B}"/>
              </a:ext>
            </a:extLst>
          </p:cNvPr>
          <p:cNvSpPr>
            <a:spLocks noGrp="1"/>
          </p:cNvSpPr>
          <p:nvPr>
            <p:ph type="title"/>
          </p:nvPr>
        </p:nvSpPr>
        <p:spPr>
          <a:xfrm>
            <a:off x="457200" y="640079"/>
            <a:ext cx="3657600" cy="2100851"/>
          </a:xfrm>
        </p:spPr>
        <p:txBody>
          <a:bodyPr>
            <a:noAutofit/>
          </a:bodyPr>
          <a:lstStyle>
            <a:lvl1pPr>
              <a:defRPr/>
            </a:lvl1pPr>
          </a:lstStyle>
          <a:p>
            <a:r>
              <a:rPr lang="ro-RO"/>
              <a:t>Faceți clic pentru a edita stilul de titlu coordonator</a:t>
            </a:r>
            <a:endParaRPr lang="en-US" dirty="0"/>
          </a:p>
        </p:txBody>
      </p:sp>
      <p:sp>
        <p:nvSpPr>
          <p:cNvPr id="2" name="Content Placeholder 5">
            <a:extLst>
              <a:ext uri="{FF2B5EF4-FFF2-40B4-BE49-F238E27FC236}">
                <a16:creationId xmlns:a16="http://schemas.microsoft.com/office/drawing/2014/main" id="{FC87D77D-2EA4-028B-1ACF-E1120CE8F0E0}"/>
              </a:ext>
            </a:extLst>
          </p:cNvPr>
          <p:cNvSpPr>
            <a:spLocks noGrp="1"/>
          </p:cNvSpPr>
          <p:nvPr>
            <p:ph sz="quarter" idx="4" hasCustomPrompt="1"/>
          </p:nvPr>
        </p:nvSpPr>
        <p:spPr>
          <a:xfrm>
            <a:off x="457201" y="2862470"/>
            <a:ext cx="3657600" cy="3510898"/>
          </a:xfrm>
        </p:spPr>
        <p:txBody>
          <a:bodyPr anchor="t" anchorCtr="0">
            <a:normAutofit/>
          </a:bodyPr>
          <a:lstStyle>
            <a:lvl1pPr marL="0" indent="0">
              <a:buNone/>
              <a:defRPr/>
            </a:lvl1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CCFA45C0-9EBE-13AF-9B5D-9D5F4BF223E0}"/>
              </a:ext>
            </a:extLst>
          </p:cNvPr>
          <p:cNvSpPr>
            <a:spLocks noGrp="1"/>
          </p:cNvSpPr>
          <p:nvPr>
            <p:ph type="pic" sz="quarter" idx="13" hasCustomPrompt="1"/>
          </p:nvPr>
        </p:nvSpPr>
        <p:spPr>
          <a:xfrm>
            <a:off x="4242815" y="640080"/>
            <a:ext cx="7491984" cy="5751576"/>
          </a:xfrm>
          <a:custGeom>
            <a:avLst/>
            <a:gdLst>
              <a:gd name="connsiteX0" fmla="*/ 3800341 w 7491984"/>
              <a:gd name="connsiteY0" fmla="*/ 0 h 5751576"/>
              <a:gd name="connsiteX1" fmla="*/ 7491984 w 7491984"/>
              <a:gd name="connsiteY1" fmla="*/ 0 h 5751576"/>
              <a:gd name="connsiteX2" fmla="*/ 7491984 w 7491984"/>
              <a:gd name="connsiteY2" fmla="*/ 5751576 h 5751576"/>
              <a:gd name="connsiteX3" fmla="*/ 3800341 w 7491984"/>
              <a:gd name="connsiteY3" fmla="*/ 5751576 h 5751576"/>
              <a:gd name="connsiteX4" fmla="*/ 0 w 7491984"/>
              <a:gd name="connsiteY4" fmla="*/ 0 h 5751576"/>
              <a:gd name="connsiteX5" fmla="*/ 3696432 w 7491984"/>
              <a:gd name="connsiteY5" fmla="*/ 0 h 5751576"/>
              <a:gd name="connsiteX6" fmla="*/ 3696432 w 7491984"/>
              <a:gd name="connsiteY6" fmla="*/ 5751576 h 5751576"/>
              <a:gd name="connsiteX7" fmla="*/ 0 w 7491984"/>
              <a:gd name="connsiteY7" fmla="*/ 5751576 h 575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1984" h="5751576">
                <a:moveTo>
                  <a:pt x="3800341" y="0"/>
                </a:moveTo>
                <a:lnTo>
                  <a:pt x="7491984" y="0"/>
                </a:lnTo>
                <a:lnTo>
                  <a:pt x="7491984" y="5751576"/>
                </a:lnTo>
                <a:lnTo>
                  <a:pt x="3800341" y="5751576"/>
                </a:lnTo>
                <a:close/>
                <a:moveTo>
                  <a:pt x="0" y="0"/>
                </a:moveTo>
                <a:lnTo>
                  <a:pt x="3696432" y="0"/>
                </a:lnTo>
                <a:lnTo>
                  <a:pt x="3696432" y="5751576"/>
                </a:lnTo>
                <a:lnTo>
                  <a:pt x="0" y="5751576"/>
                </a:lnTo>
                <a:close/>
              </a:path>
            </a:pathLst>
          </a:custGeom>
          <a:solidFill>
            <a:schemeClr val="accent2"/>
          </a:solidFill>
        </p:spPr>
        <p:txBody>
          <a:bodyPr wrap="square" anchor="t" anchorCtr="0">
            <a:noAutofit/>
          </a:bodyPr>
          <a:lstStyle>
            <a:lvl1pPr marL="0" indent="0" algn="ctr">
              <a:buNone/>
              <a:defRPr/>
            </a:lvl1pPr>
          </a:lstStyle>
          <a:p>
            <a:r>
              <a:rPr lang="en-US" dirty="0"/>
              <a:t>Click to add picture</a:t>
            </a:r>
          </a:p>
        </p:txBody>
      </p:sp>
      <p:sp>
        <p:nvSpPr>
          <p:cNvPr id="9" name="Date Placeholder 8">
            <a:extLst>
              <a:ext uri="{FF2B5EF4-FFF2-40B4-BE49-F238E27FC236}">
                <a16:creationId xmlns:a16="http://schemas.microsoft.com/office/drawing/2014/main" id="{D5DDC5FA-EEDB-898F-533E-4094ADA899B9}"/>
              </a:ext>
            </a:extLst>
          </p:cNvPr>
          <p:cNvSpPr>
            <a:spLocks noGrp="1"/>
          </p:cNvSpPr>
          <p:nvPr>
            <p:ph type="dt" sz="half" idx="15"/>
          </p:nvPr>
        </p:nvSpPr>
        <p:spPr/>
        <p:txBody>
          <a:bodyPr/>
          <a:lstStyle/>
          <a:p>
            <a:r>
              <a:rPr lang="en-US"/>
              <a:t>20XX</a:t>
            </a:r>
            <a:endParaRPr lang="en-US" dirty="0"/>
          </a:p>
        </p:txBody>
      </p:sp>
      <p:sp>
        <p:nvSpPr>
          <p:cNvPr id="12" name="Footer Placeholder 11">
            <a:extLst>
              <a:ext uri="{FF2B5EF4-FFF2-40B4-BE49-F238E27FC236}">
                <a16:creationId xmlns:a16="http://schemas.microsoft.com/office/drawing/2014/main" id="{E79B0359-4B55-D899-E584-A8E6B2ED9123}"/>
              </a:ext>
            </a:extLst>
          </p:cNvPr>
          <p:cNvSpPr>
            <a:spLocks noGrp="1"/>
          </p:cNvSpPr>
          <p:nvPr>
            <p:ph type="ftr" sz="quarter" idx="16"/>
          </p:nvPr>
        </p:nvSpPr>
        <p:spPr/>
        <p:txBody>
          <a:bodyPr/>
          <a:lstStyle/>
          <a:p>
            <a:endParaRPr lang="en-US" dirty="0"/>
          </a:p>
        </p:txBody>
      </p:sp>
      <p:sp>
        <p:nvSpPr>
          <p:cNvPr id="13" name="Slide Number Placeholder 12">
            <a:extLst>
              <a:ext uri="{FF2B5EF4-FFF2-40B4-BE49-F238E27FC236}">
                <a16:creationId xmlns:a16="http://schemas.microsoft.com/office/drawing/2014/main" id="{6B916D02-76FE-EAED-CC51-A50448811F7D}"/>
              </a:ext>
            </a:extLst>
          </p:cNvPr>
          <p:cNvSpPr>
            <a:spLocks noGrp="1"/>
          </p:cNvSpPr>
          <p:nvPr>
            <p:ph type="sldNum" sz="quarter" idx="17"/>
          </p:nvPr>
        </p:nvSpPr>
        <p:spPr>
          <a:xfrm>
            <a:off x="10682289" y="6423914"/>
            <a:ext cx="105251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03417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787D40-90B5-470E-95A2-784F1CB479C9}"/>
              </a:ext>
            </a:extLst>
          </p:cNvPr>
          <p:cNvSpPr>
            <a:spLocks noGrp="1"/>
          </p:cNvSpPr>
          <p:nvPr>
            <p:ph type="ctrTitle" hasCustomPrompt="1"/>
          </p:nvPr>
        </p:nvSpPr>
        <p:spPr>
          <a:xfrm>
            <a:off x="449580" y="4423702"/>
            <a:ext cx="11292839" cy="1550378"/>
          </a:xfrm>
        </p:spPr>
        <p:txBody>
          <a:bodyPr>
            <a:noAutofit/>
          </a:bodyPr>
          <a:lstStyle>
            <a:lvl1pPr algn="ctr">
              <a:defRPr/>
            </a:lvl1pPr>
          </a:lstStyle>
          <a:p>
            <a:r>
              <a:rPr lang="en-US" dirty="0"/>
              <a:t>Click to add title</a:t>
            </a:r>
          </a:p>
        </p:txBody>
      </p:sp>
      <p:sp>
        <p:nvSpPr>
          <p:cNvPr id="3" name="Picture Placeholder 2">
            <a:extLst>
              <a:ext uri="{FF2B5EF4-FFF2-40B4-BE49-F238E27FC236}">
                <a16:creationId xmlns:a16="http://schemas.microsoft.com/office/drawing/2014/main" id="{D528BC27-38F1-47F3-EC35-7DD8B88A7533}"/>
              </a:ext>
            </a:extLst>
          </p:cNvPr>
          <p:cNvSpPr>
            <a:spLocks noGrp="1"/>
          </p:cNvSpPr>
          <p:nvPr>
            <p:ph type="pic" sz="quarter" idx="13" hasCustomPrompt="1"/>
          </p:nvPr>
        </p:nvSpPr>
        <p:spPr>
          <a:xfrm>
            <a:off x="449580" y="705104"/>
            <a:ext cx="11292840" cy="3643376"/>
          </a:xfrm>
          <a:custGeom>
            <a:avLst/>
            <a:gdLst>
              <a:gd name="connsiteX0" fmla="*/ 7593576 w 11292840"/>
              <a:gd name="connsiteY0" fmla="*/ 0 h 3643376"/>
              <a:gd name="connsiteX1" fmla="*/ 11292840 w 11292840"/>
              <a:gd name="connsiteY1" fmla="*/ 0 h 3643376"/>
              <a:gd name="connsiteX2" fmla="*/ 11292840 w 11292840"/>
              <a:gd name="connsiteY2" fmla="*/ 3643376 h 3643376"/>
              <a:gd name="connsiteX3" fmla="*/ 7593576 w 11292840"/>
              <a:gd name="connsiteY3" fmla="*/ 3643376 h 3643376"/>
              <a:gd name="connsiteX4" fmla="*/ 0 w 11292840"/>
              <a:gd name="connsiteY4" fmla="*/ 0 h 3643376"/>
              <a:gd name="connsiteX5" fmla="*/ 7489667 w 11292840"/>
              <a:gd name="connsiteY5" fmla="*/ 0 h 3643376"/>
              <a:gd name="connsiteX6" fmla="*/ 7489667 w 11292840"/>
              <a:gd name="connsiteY6" fmla="*/ 3643376 h 3643376"/>
              <a:gd name="connsiteX7" fmla="*/ 0 w 11292840"/>
              <a:gd name="connsiteY7" fmla="*/ 3643376 h 364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92840" h="3643376">
                <a:moveTo>
                  <a:pt x="7593576" y="0"/>
                </a:moveTo>
                <a:lnTo>
                  <a:pt x="11292840" y="0"/>
                </a:lnTo>
                <a:lnTo>
                  <a:pt x="11292840" y="3643376"/>
                </a:lnTo>
                <a:lnTo>
                  <a:pt x="7593576" y="3643376"/>
                </a:lnTo>
                <a:close/>
                <a:moveTo>
                  <a:pt x="0" y="0"/>
                </a:moveTo>
                <a:lnTo>
                  <a:pt x="7489667" y="0"/>
                </a:lnTo>
                <a:lnTo>
                  <a:pt x="7489667" y="3643376"/>
                </a:lnTo>
                <a:lnTo>
                  <a:pt x="0" y="3643376"/>
                </a:lnTo>
                <a:close/>
              </a:path>
            </a:pathLst>
          </a:custGeom>
          <a:solidFill>
            <a:schemeClr val="accent2"/>
          </a:solidFill>
        </p:spPr>
        <p:txBody>
          <a:bodyPr wrap="square" anchor="t">
            <a:noAutofit/>
          </a:bodyPr>
          <a:lstStyle>
            <a:lvl1pPr marL="0" indent="0" algn="ctr">
              <a:buNone/>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dirty="0"/>
              <a:t>Click to add picture</a:t>
            </a:r>
          </a:p>
          <a:p>
            <a:endParaRPr lang="en-US" dirty="0"/>
          </a:p>
        </p:txBody>
      </p:sp>
    </p:spTree>
    <p:extLst>
      <p:ext uri="{BB962C8B-B14F-4D97-AF65-F5344CB8AC3E}">
        <p14:creationId xmlns:p14="http://schemas.microsoft.com/office/powerpoint/2010/main" val="625334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ntroduction bottom">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9CC542F-D03C-4537-9B6E-7F653B651524}"/>
              </a:ext>
            </a:extLst>
          </p:cNvPr>
          <p:cNvSpPr>
            <a:spLocks noGrp="1"/>
          </p:cNvSpPr>
          <p:nvPr>
            <p:ph type="title" hasCustomPrompt="1"/>
          </p:nvPr>
        </p:nvSpPr>
        <p:spPr>
          <a:xfrm>
            <a:off x="457200" y="2878091"/>
            <a:ext cx="3729789" cy="3440485"/>
          </a:xfrm>
        </p:spPr>
        <p:txBody>
          <a:bodyPr tIns="182880" bIns="182880" anchor="ctr" anchorCtr="0">
            <a:noAutofit/>
          </a:bodyPr>
          <a:lstStyle/>
          <a:p>
            <a:r>
              <a:rPr lang="en-US" dirty="0"/>
              <a:t>Click to add title</a:t>
            </a:r>
            <a:endParaRPr lang="en-US" dirty="0">
              <a:solidFill>
                <a:schemeClr val="tx2"/>
              </a:solidFill>
            </a:endParaRPr>
          </a:p>
        </p:txBody>
      </p:sp>
      <p:sp>
        <p:nvSpPr>
          <p:cNvPr id="3" name="Picture Placeholder 2">
            <a:extLst>
              <a:ext uri="{FF2B5EF4-FFF2-40B4-BE49-F238E27FC236}">
                <a16:creationId xmlns:a16="http://schemas.microsoft.com/office/drawing/2014/main" id="{130F1D2B-CBE7-6279-2158-7A9F3B5D5C61}"/>
              </a:ext>
            </a:extLst>
          </p:cNvPr>
          <p:cNvSpPr>
            <a:spLocks noGrp="1"/>
          </p:cNvSpPr>
          <p:nvPr>
            <p:ph type="pic" sz="quarter" idx="19" hasCustomPrompt="1"/>
          </p:nvPr>
        </p:nvSpPr>
        <p:spPr>
          <a:xfrm>
            <a:off x="457200" y="670560"/>
            <a:ext cx="11267440" cy="2139696"/>
          </a:xfrm>
          <a:custGeom>
            <a:avLst/>
            <a:gdLst>
              <a:gd name="connsiteX0" fmla="*/ 3783068 w 11267440"/>
              <a:gd name="connsiteY0" fmla="*/ 0 h 2139696"/>
              <a:gd name="connsiteX1" fmla="*/ 11267440 w 11267440"/>
              <a:gd name="connsiteY1" fmla="*/ 0 h 2139696"/>
              <a:gd name="connsiteX2" fmla="*/ 11267440 w 11267440"/>
              <a:gd name="connsiteY2" fmla="*/ 2139696 h 2139696"/>
              <a:gd name="connsiteX3" fmla="*/ 3783068 w 11267440"/>
              <a:gd name="connsiteY3" fmla="*/ 2139696 h 2139696"/>
              <a:gd name="connsiteX4" fmla="*/ 0 w 11267440"/>
              <a:gd name="connsiteY4" fmla="*/ 0 h 2139696"/>
              <a:gd name="connsiteX5" fmla="*/ 3677799 w 11267440"/>
              <a:gd name="connsiteY5" fmla="*/ 0 h 2139696"/>
              <a:gd name="connsiteX6" fmla="*/ 3677799 w 11267440"/>
              <a:gd name="connsiteY6" fmla="*/ 2139696 h 2139696"/>
              <a:gd name="connsiteX7" fmla="*/ 0 w 11267440"/>
              <a:gd name="connsiteY7" fmla="*/ 2139696 h 2139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67440" h="2139696">
                <a:moveTo>
                  <a:pt x="3783068" y="0"/>
                </a:moveTo>
                <a:lnTo>
                  <a:pt x="11267440" y="0"/>
                </a:lnTo>
                <a:lnTo>
                  <a:pt x="11267440" y="2139696"/>
                </a:lnTo>
                <a:lnTo>
                  <a:pt x="3783068" y="2139696"/>
                </a:lnTo>
                <a:close/>
                <a:moveTo>
                  <a:pt x="0" y="0"/>
                </a:moveTo>
                <a:lnTo>
                  <a:pt x="3677799" y="0"/>
                </a:lnTo>
                <a:lnTo>
                  <a:pt x="3677799" y="2139696"/>
                </a:lnTo>
                <a:lnTo>
                  <a:pt x="0" y="2139696"/>
                </a:lnTo>
                <a:close/>
              </a:path>
            </a:pathLst>
          </a:custGeom>
          <a:solidFill>
            <a:schemeClr val="accent2"/>
          </a:solidFill>
        </p:spPr>
        <p:txBody>
          <a:bodyPr wrap="square" anchor="t" anchorCtr="0">
            <a:noAutofit/>
          </a:bodyPr>
          <a:lstStyle>
            <a:lvl1pPr marL="0" indent="0" algn="ctr">
              <a:buNone/>
              <a:defRPr/>
            </a:lvl1pPr>
          </a:lstStyle>
          <a:p>
            <a:r>
              <a:rPr lang="en-US" dirty="0"/>
              <a:t>Click to add picture</a:t>
            </a:r>
          </a:p>
        </p:txBody>
      </p:sp>
      <p:sp>
        <p:nvSpPr>
          <p:cNvPr id="7" name="Content Placeholder 5">
            <a:extLst>
              <a:ext uri="{FF2B5EF4-FFF2-40B4-BE49-F238E27FC236}">
                <a16:creationId xmlns:a16="http://schemas.microsoft.com/office/drawing/2014/main" id="{135EE74D-5A60-B83C-5C2D-7B6FEA778FCB}"/>
              </a:ext>
            </a:extLst>
          </p:cNvPr>
          <p:cNvSpPr>
            <a:spLocks noGrp="1"/>
          </p:cNvSpPr>
          <p:nvPr>
            <p:ph sz="quarter" idx="4" hasCustomPrompt="1"/>
          </p:nvPr>
        </p:nvSpPr>
        <p:spPr>
          <a:xfrm>
            <a:off x="4305827" y="2878091"/>
            <a:ext cx="7418813" cy="3440485"/>
          </a:xfrm>
        </p:spPr>
        <p:txBody>
          <a:bodyPr anchor="ctr" anchorCtr="0">
            <a:normAutofit/>
          </a:bodyPr>
          <a:lstStyle>
            <a:lvl1pPr marL="283464" indent="-283464">
              <a:buFont typeface="Arial" panose="020B0604020202020204" pitchFamily="34" charset="0"/>
              <a:buChar char="•"/>
              <a:defRPr/>
            </a:lvl1pPr>
            <a:lvl2pPr marL="283464" indent="-283464">
              <a:buFont typeface="Arial" panose="020B0604020202020204" pitchFamily="34" charset="0"/>
              <a:buChar char="•"/>
              <a:defRPr/>
            </a:lvl2pPr>
            <a:lvl3pPr marL="283464" indent="-283464">
              <a:buFont typeface="Arial" panose="020B0604020202020204" pitchFamily="34" charset="0"/>
              <a:buChar char="•"/>
              <a:defRPr/>
            </a:lvl3pPr>
            <a:lvl4pPr marL="283464" indent="-283464">
              <a:buFont typeface="Arial" panose="020B0604020202020204" pitchFamily="34" charset="0"/>
              <a:buChar char="•"/>
              <a:defRPr/>
            </a:lvl4pPr>
            <a:lvl5pPr marL="283464" indent="-283464">
              <a:buFont typeface="Arial" panose="020B0604020202020204" pitchFamily="34" charset="0"/>
              <a:buChar char="•"/>
              <a:defRPr/>
            </a:lvl5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9">
            <a:extLst>
              <a:ext uri="{FF2B5EF4-FFF2-40B4-BE49-F238E27FC236}">
                <a16:creationId xmlns:a16="http://schemas.microsoft.com/office/drawing/2014/main" id="{2BCF1FAD-0BAD-2574-3352-B152DF76C150}"/>
              </a:ext>
            </a:extLst>
          </p:cNvPr>
          <p:cNvSpPr>
            <a:spLocks noGrp="1"/>
          </p:cNvSpPr>
          <p:nvPr>
            <p:ph type="ftr" sz="quarter" idx="17"/>
          </p:nvPr>
        </p:nvSpPr>
        <p:spPr/>
        <p:txBody>
          <a:bodyPr/>
          <a:lstStyle/>
          <a:p>
            <a:endParaRPr lang="en-US" dirty="0"/>
          </a:p>
        </p:txBody>
      </p:sp>
      <p:sp>
        <p:nvSpPr>
          <p:cNvPr id="9" name="Date Placeholder 8">
            <a:extLst>
              <a:ext uri="{FF2B5EF4-FFF2-40B4-BE49-F238E27FC236}">
                <a16:creationId xmlns:a16="http://schemas.microsoft.com/office/drawing/2014/main" id="{EC328E41-645E-D257-FFF3-93344A8E4FA5}"/>
              </a:ext>
            </a:extLst>
          </p:cNvPr>
          <p:cNvSpPr>
            <a:spLocks noGrp="1"/>
          </p:cNvSpPr>
          <p:nvPr>
            <p:ph type="dt" sz="half" idx="16"/>
          </p:nvPr>
        </p:nvSpPr>
        <p:spPr/>
        <p:txBody>
          <a:bodyPr/>
          <a:lstStyle/>
          <a:p>
            <a:r>
              <a:rPr lang="en-US"/>
              <a:t>20XX</a:t>
            </a:r>
            <a:endParaRPr lang="en-US" dirty="0"/>
          </a:p>
        </p:txBody>
      </p:sp>
      <p:sp>
        <p:nvSpPr>
          <p:cNvPr id="14" name="Slide Number Placeholder 13">
            <a:extLst>
              <a:ext uri="{FF2B5EF4-FFF2-40B4-BE49-F238E27FC236}">
                <a16:creationId xmlns:a16="http://schemas.microsoft.com/office/drawing/2014/main" id="{DEF9E45A-6561-C074-14CE-B3B63476D221}"/>
              </a:ext>
            </a:extLst>
          </p:cNvPr>
          <p:cNvSpPr>
            <a:spLocks noGrp="1"/>
          </p:cNvSpPr>
          <p:nvPr>
            <p:ph type="sldNum" sz="quarter" idx="18"/>
          </p:nvPr>
        </p:nvSpPr>
        <p:spPr>
          <a:xfrm>
            <a:off x="10672130" y="6423914"/>
            <a:ext cx="105251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8583640"/>
      </p:ext>
    </p:extLst>
  </p:cSld>
  <p:clrMapOvr>
    <a:masterClrMapping/>
  </p:clrMapOvr>
  <p:extLst>
    <p:ext uri="{DCECCB84-F9BA-43D5-87BE-67443E8EF086}">
      <p15:sldGuideLst xmlns:p15="http://schemas.microsoft.com/office/powerpoint/2012/main">
        <p15:guide id="1" orient="horz">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524000" y="1143000"/>
            <a:ext cx="9144000" cy="2585720"/>
          </a:xfrm>
        </p:spPr>
        <p:txBody>
          <a:bodyPr anchor="b">
            <a:noAutofit/>
          </a:bodyPr>
          <a:lstStyle>
            <a:lvl1pPr algn="ctr">
              <a:defRPr sz="4000"/>
            </a:lvl1pPr>
          </a:lstStyle>
          <a:p>
            <a:r>
              <a:rPr lang="ro-RO"/>
              <a:t>Faceți clic pentru a edita stilul de titlu coordonator</a:t>
            </a:r>
            <a:endParaRPr lang="en-US" dirty="0"/>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p:nvPr>
        </p:nvSpPr>
        <p:spPr>
          <a:xfrm>
            <a:off x="1524000" y="3799840"/>
            <a:ext cx="9144000" cy="2052320"/>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endParaRPr lang="en-US" dirty="0"/>
          </a:p>
        </p:txBody>
      </p:sp>
    </p:spTree>
    <p:extLst>
      <p:ext uri="{BB962C8B-B14F-4D97-AF65-F5344CB8AC3E}">
        <p14:creationId xmlns:p14="http://schemas.microsoft.com/office/powerpoint/2010/main" val="4129685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90880"/>
            <a:ext cx="11267440" cy="1143000"/>
          </a:xfrm>
        </p:spPr>
        <p:txBody>
          <a:bodyPr/>
          <a:lstStyle>
            <a:lvl1pPr>
              <a:defRPr/>
            </a:lvl1pPr>
          </a:lstStyle>
          <a:p>
            <a:r>
              <a:rPr lang="en-US" dirty="0"/>
              <a:t>Click to add title</a:t>
            </a:r>
          </a:p>
        </p:txBody>
      </p:sp>
      <p:sp>
        <p:nvSpPr>
          <p:cNvPr id="9" name="Content Placeholder 3">
            <a:extLst>
              <a:ext uri="{FF2B5EF4-FFF2-40B4-BE49-F238E27FC236}">
                <a16:creationId xmlns:a16="http://schemas.microsoft.com/office/drawing/2014/main" id="{ECA520B1-DC84-A47D-1F5E-CCD567EB2D86}"/>
              </a:ext>
            </a:extLst>
          </p:cNvPr>
          <p:cNvSpPr>
            <a:spLocks noGrp="1"/>
          </p:cNvSpPr>
          <p:nvPr>
            <p:ph sz="half" idx="13" hasCustomPrompt="1"/>
          </p:nvPr>
        </p:nvSpPr>
        <p:spPr>
          <a:xfrm>
            <a:off x="457200" y="2187362"/>
            <a:ext cx="3657600" cy="3633047"/>
          </a:xfrm>
        </p:spPr>
        <p:txBody>
          <a:bodyPr anchor="t">
            <a:normAutofit/>
          </a:bodyPr>
          <a:lstStyle>
            <a:lvl1pPr marL="342900" indent="-342900">
              <a:buFont typeface="+mj-lt"/>
              <a:buAutoNum type="arabicPeriod"/>
              <a:defRPr sz="1800"/>
            </a:lvl1pPr>
            <a:lvl2pPr marL="914400" indent="-342900">
              <a:buFont typeface="+mj-lt"/>
              <a:buAutoNum type="alphaLcPeriod"/>
              <a:defRPr sz="1800"/>
            </a:lvl2pPr>
            <a:lvl3pPr marL="1371600" indent="-342900">
              <a:buFont typeface="+mj-lt"/>
              <a:buAutoNum type="arabicPeriod"/>
              <a:defRPr sz="1800"/>
            </a:lvl3pPr>
            <a:lvl4pPr marL="1600200" indent="-342900">
              <a:buFont typeface="+mj-lt"/>
              <a:buAutoNum type="alphaLcParenR"/>
              <a:defRPr sz="1800"/>
            </a:lvl4pPr>
            <a:lvl5pPr marL="2057400" indent="-40005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282437" y="2187361"/>
            <a:ext cx="7442203" cy="3633047"/>
          </a:xfrm>
        </p:spPr>
        <p:txBody>
          <a:bodyPr anchor="t">
            <a:normAutofit/>
          </a:bodyPr>
          <a:lstStyle>
            <a:lvl1pPr marL="0" indent="0">
              <a:buNone/>
              <a:defRPr sz="1800"/>
            </a:lvl1pPr>
            <a:lvl2pPr marL="0">
              <a:defRPr sz="1800"/>
            </a:lvl2pPr>
            <a:lvl3pPr marL="548640">
              <a:defRPr sz="1800"/>
            </a:lvl3pPr>
            <a:lvl4pPr marL="822960">
              <a:defRPr sz="1800"/>
            </a:lvl4pPr>
            <a:lvl5pPr marL="1097280">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457200" y="6423914"/>
            <a:ext cx="7041202" cy="365125"/>
          </a:xfrm>
        </p:spPr>
        <p:txBody>
          <a:bodyPr/>
          <a:lstStyle/>
          <a:p>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a:xfrm>
            <a:off x="10558300" y="6423914"/>
            <a:ext cx="116634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9833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 subtitle +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6108219" y="741363"/>
            <a:ext cx="5626579" cy="1286219"/>
          </a:xfrm>
        </p:spPr>
        <p:txBody>
          <a:bodyPr anchor="b">
            <a:noAutofit/>
          </a:bodyPr>
          <a:lstStyle>
            <a:lvl1pPr algn="l">
              <a:defRPr sz="2800"/>
            </a:lvl1pPr>
          </a:lstStyle>
          <a:p>
            <a:r>
              <a:rPr lang="ro-RO"/>
              <a:t>Faceți clic pentru a edita stilul de titlu coordonator</a:t>
            </a:r>
            <a:endParaRPr lang="en-US" dirty="0"/>
          </a:p>
        </p:txBody>
      </p:sp>
      <p:sp>
        <p:nvSpPr>
          <p:cNvPr id="8" name="Picture Placeholder 7">
            <a:extLst>
              <a:ext uri="{FF2B5EF4-FFF2-40B4-BE49-F238E27FC236}">
                <a16:creationId xmlns:a16="http://schemas.microsoft.com/office/drawing/2014/main" id="{FCBE840D-FAED-31D9-AF31-112670D0FA2E}"/>
              </a:ext>
            </a:extLst>
          </p:cNvPr>
          <p:cNvSpPr>
            <a:spLocks noGrp="1"/>
          </p:cNvSpPr>
          <p:nvPr>
            <p:ph type="pic" sz="quarter" idx="13"/>
          </p:nvPr>
        </p:nvSpPr>
        <p:spPr>
          <a:xfrm>
            <a:off x="457200" y="761684"/>
            <a:ext cx="5171440" cy="5662230"/>
          </a:xfrm>
          <a:custGeom>
            <a:avLst/>
            <a:gdLst>
              <a:gd name="connsiteX0" fmla="*/ 0 w 5171440"/>
              <a:gd name="connsiteY0" fmla="*/ 5056400 h 5662230"/>
              <a:gd name="connsiteX1" fmla="*/ 3685975 w 5171440"/>
              <a:gd name="connsiteY1" fmla="*/ 5056400 h 5662230"/>
              <a:gd name="connsiteX2" fmla="*/ 3685975 w 5171440"/>
              <a:gd name="connsiteY2" fmla="*/ 5662230 h 5662230"/>
              <a:gd name="connsiteX3" fmla="*/ 0 w 5171440"/>
              <a:gd name="connsiteY3" fmla="*/ 5662230 h 5662230"/>
              <a:gd name="connsiteX4" fmla="*/ 3789884 w 5171440"/>
              <a:gd name="connsiteY4" fmla="*/ 0 h 5662230"/>
              <a:gd name="connsiteX5" fmla="*/ 5171440 w 5171440"/>
              <a:gd name="connsiteY5" fmla="*/ 0 h 5662230"/>
              <a:gd name="connsiteX6" fmla="*/ 5171440 w 5171440"/>
              <a:gd name="connsiteY6" fmla="*/ 5662230 h 5662230"/>
              <a:gd name="connsiteX7" fmla="*/ 3789884 w 5171440"/>
              <a:gd name="connsiteY7" fmla="*/ 5662230 h 5662230"/>
              <a:gd name="connsiteX8" fmla="*/ 3789884 w 5171440"/>
              <a:gd name="connsiteY8" fmla="*/ 5056400 h 5662230"/>
              <a:gd name="connsiteX9" fmla="*/ 5168980 w 5171440"/>
              <a:gd name="connsiteY9" fmla="*/ 5056400 h 5662230"/>
              <a:gd name="connsiteX10" fmla="*/ 5168980 w 5171440"/>
              <a:gd name="connsiteY10" fmla="*/ 4956108 h 5662230"/>
              <a:gd name="connsiteX11" fmla="*/ 3789884 w 5171440"/>
              <a:gd name="connsiteY11" fmla="*/ 4956108 h 5662230"/>
              <a:gd name="connsiteX12" fmla="*/ 0 w 5171440"/>
              <a:gd name="connsiteY12" fmla="*/ 0 h 5662230"/>
              <a:gd name="connsiteX13" fmla="*/ 3685975 w 5171440"/>
              <a:gd name="connsiteY13" fmla="*/ 0 h 5662230"/>
              <a:gd name="connsiteX14" fmla="*/ 3685975 w 5171440"/>
              <a:gd name="connsiteY14" fmla="*/ 4956108 h 5662230"/>
              <a:gd name="connsiteX15" fmla="*/ 0 w 5171440"/>
              <a:gd name="connsiteY15" fmla="*/ 4956108 h 566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71440" h="5662230">
                <a:moveTo>
                  <a:pt x="0" y="5056400"/>
                </a:moveTo>
                <a:lnTo>
                  <a:pt x="3685975" y="5056400"/>
                </a:lnTo>
                <a:lnTo>
                  <a:pt x="3685975" y="5662230"/>
                </a:lnTo>
                <a:lnTo>
                  <a:pt x="0" y="5662230"/>
                </a:lnTo>
                <a:close/>
                <a:moveTo>
                  <a:pt x="3789884" y="0"/>
                </a:moveTo>
                <a:lnTo>
                  <a:pt x="5171440" y="0"/>
                </a:lnTo>
                <a:lnTo>
                  <a:pt x="5171440" y="5662230"/>
                </a:lnTo>
                <a:lnTo>
                  <a:pt x="3789884" y="5662230"/>
                </a:lnTo>
                <a:lnTo>
                  <a:pt x="3789884" y="5056400"/>
                </a:lnTo>
                <a:lnTo>
                  <a:pt x="5168980" y="5056400"/>
                </a:lnTo>
                <a:lnTo>
                  <a:pt x="5168980" y="4956108"/>
                </a:lnTo>
                <a:lnTo>
                  <a:pt x="3789884" y="4956108"/>
                </a:lnTo>
                <a:close/>
                <a:moveTo>
                  <a:pt x="0" y="0"/>
                </a:moveTo>
                <a:lnTo>
                  <a:pt x="3685975" y="0"/>
                </a:lnTo>
                <a:lnTo>
                  <a:pt x="3685975" y="4956108"/>
                </a:lnTo>
                <a:lnTo>
                  <a:pt x="0" y="4956108"/>
                </a:lnTo>
                <a:close/>
              </a:path>
            </a:pathLst>
          </a:custGeom>
          <a:solidFill>
            <a:schemeClr val="accent2"/>
          </a:solidFill>
        </p:spPr>
        <p:txBody>
          <a:bodyPr wrap="square">
            <a:noAutofit/>
          </a:bodyPr>
          <a:lstStyle/>
          <a:p>
            <a:r>
              <a:rPr lang="ro-RO"/>
              <a:t>Faceți clic pe pictogramă pentru a adăuga o imagine</a:t>
            </a:r>
            <a:endParaRPr lang="en-US" dirty="0"/>
          </a:p>
        </p:txBody>
      </p:sp>
      <p:sp>
        <p:nvSpPr>
          <p:cNvPr id="10" name="Content Placeholder 2">
            <a:extLst>
              <a:ext uri="{FF2B5EF4-FFF2-40B4-BE49-F238E27FC236}">
                <a16:creationId xmlns:a16="http://schemas.microsoft.com/office/drawing/2014/main" id="{1E22983C-26B8-DE15-E309-D0E93B8C6996}"/>
              </a:ext>
            </a:extLst>
          </p:cNvPr>
          <p:cNvSpPr>
            <a:spLocks noGrp="1"/>
          </p:cNvSpPr>
          <p:nvPr>
            <p:ph idx="1" hasCustomPrompt="1"/>
          </p:nvPr>
        </p:nvSpPr>
        <p:spPr>
          <a:xfrm>
            <a:off x="6106160" y="2235200"/>
            <a:ext cx="5628639" cy="4188713"/>
          </a:xfrm>
        </p:spPr>
        <p:txBody>
          <a:bodyPr anchor="t" anchorCtr="0">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957D599-49CF-19FE-6D86-C5EDB765F413}"/>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0070940-5919-2C95-2278-32E50BF14DD1}"/>
              </a:ext>
            </a:extLst>
          </p:cNvPr>
          <p:cNvSpPr>
            <a:spLocks noGrp="1"/>
          </p:cNvSpPr>
          <p:nvPr>
            <p:ph type="dt" sz="half" idx="10"/>
          </p:nvPr>
        </p:nvSpPr>
        <p:spPr/>
        <p:txBody>
          <a:bodyPr/>
          <a:lstStyle/>
          <a:p>
            <a:r>
              <a:rPr lang="en-US"/>
              <a:t>20XX</a:t>
            </a:r>
            <a:endParaRPr lang="en-US" dirty="0"/>
          </a:p>
        </p:txBody>
      </p:sp>
      <p:sp>
        <p:nvSpPr>
          <p:cNvPr id="6" name="Slide Number Placeholder 5">
            <a:extLst>
              <a:ext uri="{FF2B5EF4-FFF2-40B4-BE49-F238E27FC236}">
                <a16:creationId xmlns:a16="http://schemas.microsoft.com/office/drawing/2014/main" id="{28931DF1-1C8D-86B9-BFDD-098FFC00FDC2}"/>
              </a:ext>
            </a:extLst>
          </p:cNvPr>
          <p:cNvSpPr>
            <a:spLocks noGrp="1"/>
          </p:cNvSpPr>
          <p:nvPr>
            <p:ph type="sldNum" sz="quarter" idx="12"/>
          </p:nvPr>
        </p:nvSpPr>
        <p:spPr>
          <a:xfrm>
            <a:off x="10682289" y="6423914"/>
            <a:ext cx="1052510" cy="365125"/>
          </a:xfrm>
        </p:spPr>
        <p:txBody>
          <a:bodyPr/>
          <a:lstStyle/>
          <a:p>
            <a:fld id="{CBD12358-51D2-46B3-9BDE-DF29528B9454}" type="slidenum">
              <a:rPr lang="en-US" smtClean="0"/>
              <a:t>‹#›</a:t>
            </a:fld>
            <a:endParaRPr lang="en-US" dirty="0"/>
          </a:p>
        </p:txBody>
      </p:sp>
    </p:spTree>
    <p:extLst>
      <p:ext uri="{BB962C8B-B14F-4D97-AF65-F5344CB8AC3E}">
        <p14:creationId xmlns:p14="http://schemas.microsoft.com/office/powerpoint/2010/main" val="4052633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447040" y="725444"/>
            <a:ext cx="11277600" cy="1044253"/>
          </a:xfrm>
        </p:spPr>
        <p:txBody>
          <a:bodyPr anchor="b" anchorCtr="0">
            <a:noAutofit/>
          </a:bodyPr>
          <a:lstStyle/>
          <a:p>
            <a:r>
              <a:rPr lang="ro-RO"/>
              <a:t>Faceți clic pentru a edita stilul de titlu coordonator</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p:nvPr>
        </p:nvSpPr>
        <p:spPr>
          <a:xfrm>
            <a:off x="457200" y="2245360"/>
            <a:ext cx="3342640" cy="3992880"/>
          </a:xfrm>
        </p:spPr>
        <p:txBody>
          <a:bodyPr anchor="t"/>
          <a:lstStyle>
            <a:lvl1pPr marL="0" indent="0">
              <a:buNone/>
              <a:defRPr/>
            </a:lvl1pPr>
            <a:lvl2pPr marL="324000" indent="0">
              <a:buNone/>
              <a:defRPr/>
            </a:lvl2pPr>
            <a:lvl3pPr marL="630000" indent="0">
              <a:buNone/>
              <a:defRPr/>
            </a:lvl3pPr>
            <a:lvl4pPr marL="1008000" indent="0">
              <a:buNone/>
              <a:defRPr/>
            </a:lvl4pPr>
            <a:lvl5pPr marL="1368000" indent="0">
              <a:buNone/>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4236720" y="2236109"/>
            <a:ext cx="7498080" cy="4002131"/>
          </a:xfrm>
        </p:spPr>
        <p:txBody>
          <a:bodyPr/>
          <a:lstStyle/>
          <a:p>
            <a:r>
              <a:rPr lang="ro-RO"/>
              <a:t>Faceți clic pe pictogramă pentru a adăuga un tabel</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a:xfrm>
            <a:off x="10682290" y="6423914"/>
            <a:ext cx="1052510" cy="365125"/>
          </a:xfrm>
        </p:spPr>
        <p:txBody>
          <a:bodyPr/>
          <a:lstStyle/>
          <a:p>
            <a:fld id="{CBD12358-51D2-46B3-9BDE-DF29528B9454}" type="slidenum">
              <a:rPr lang="en-US" smtClean="0"/>
              <a:t>‹#›</a:t>
            </a:fld>
            <a:endParaRPr lang="en-US" dirty="0"/>
          </a:p>
        </p:txBody>
      </p:sp>
    </p:spTree>
    <p:extLst>
      <p:ext uri="{BB962C8B-B14F-4D97-AF65-F5344CB8AC3E}">
        <p14:creationId xmlns:p14="http://schemas.microsoft.com/office/powerpoint/2010/main" val="3555291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90880"/>
            <a:ext cx="11267440" cy="1143000"/>
          </a:xfrm>
        </p:spPr>
        <p:txBody>
          <a:bodyPr/>
          <a:lstStyle>
            <a:lvl1pPr>
              <a:defRPr/>
            </a:lvl1pPr>
          </a:lstStyle>
          <a:p>
            <a:r>
              <a:rPr lang="en-US" dirty="0"/>
              <a:t>Click to add title</a:t>
            </a:r>
          </a:p>
        </p:txBody>
      </p:sp>
      <p:sp>
        <p:nvSpPr>
          <p:cNvPr id="4" name="Content Placeholder 3"/>
          <p:cNvSpPr>
            <a:spLocks noGrp="1"/>
          </p:cNvSpPr>
          <p:nvPr>
            <p:ph sz="half" idx="2" hasCustomPrompt="1"/>
          </p:nvPr>
        </p:nvSpPr>
        <p:spPr>
          <a:xfrm>
            <a:off x="457200" y="2318490"/>
            <a:ext cx="7371083" cy="3633047"/>
          </a:xfrm>
        </p:spPr>
        <p:txBody>
          <a:bodyPr anchor="t">
            <a:normAutofit/>
          </a:bodyPr>
          <a:lstStyle>
            <a:lvl1pPr marL="0" indent="0">
              <a:buNone/>
              <a:defRPr sz="1800"/>
            </a:lvl1pPr>
            <a:lvl2pPr marL="0">
              <a:defRPr sz="1800"/>
            </a:lvl2pPr>
            <a:lvl3pPr marL="548640">
              <a:defRPr sz="1800"/>
            </a:lvl3pPr>
            <a:lvl4pPr marL="822960">
              <a:defRPr sz="1800"/>
            </a:lvl4pPr>
            <a:lvl5pPr marL="1097280">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8E6EDC6B-B9AA-A4D9-A782-C38A0F84F63F}"/>
              </a:ext>
            </a:extLst>
          </p:cNvPr>
          <p:cNvSpPr>
            <a:spLocks noGrp="1"/>
          </p:cNvSpPr>
          <p:nvPr>
            <p:ph sz="half" idx="13" hasCustomPrompt="1"/>
          </p:nvPr>
        </p:nvSpPr>
        <p:spPr>
          <a:xfrm>
            <a:off x="7993378" y="2318490"/>
            <a:ext cx="3731262" cy="3633047"/>
          </a:xfrm>
        </p:spPr>
        <p:txBody>
          <a:bodyPr anchor="t">
            <a:normAutofit/>
          </a:bodyPr>
          <a:lstStyle>
            <a:lvl1pPr marL="0" indent="-342900">
              <a:buFont typeface="+mj-lt"/>
              <a:buAutoNum type="arabicPeriod"/>
              <a:defRPr sz="1800"/>
            </a:lvl1pPr>
            <a:lvl2pPr marL="914400" indent="-342900">
              <a:buFont typeface="+mj-lt"/>
              <a:buAutoNum type="alphaLcPeriod"/>
              <a:defRPr sz="1800"/>
            </a:lvl2pPr>
            <a:lvl3pPr marL="1371600" indent="-342900">
              <a:buFont typeface="+mj-lt"/>
              <a:buAutoNum type="arabicPeriod"/>
              <a:defRPr sz="1800"/>
            </a:lvl3pPr>
            <a:lvl4pPr marL="1600200" indent="-342900">
              <a:buFont typeface="+mj-lt"/>
              <a:buAutoNum type="alphaLcParenR"/>
              <a:defRPr sz="1800"/>
            </a:lvl4pPr>
            <a:lvl5pPr marL="2057400" indent="-40005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457200" y="6423914"/>
            <a:ext cx="7041202" cy="365125"/>
          </a:xfrm>
        </p:spPr>
        <p:txBody>
          <a:bodyPr/>
          <a:lstStyle/>
          <a:p>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a:xfrm>
            <a:off x="10558300" y="6423914"/>
            <a:ext cx="116634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682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r>
              <a:rPr lang="en-US"/>
              <a:t>20XX</a:t>
            </a:r>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7" name="Group 6">
            <a:extLst>
              <a:ext uri="{FF2B5EF4-FFF2-40B4-BE49-F238E27FC236}">
                <a16:creationId xmlns:a16="http://schemas.microsoft.com/office/drawing/2014/main" id="{E457D222-120F-E222-DE7E-B44B0BC1863F}"/>
              </a:ext>
            </a:extLst>
          </p:cNvPr>
          <p:cNvGrpSpPr/>
          <p:nvPr userDrawn="1"/>
        </p:nvGrpSpPr>
        <p:grpSpPr>
          <a:xfrm>
            <a:off x="428696" y="482137"/>
            <a:ext cx="11301155" cy="81191"/>
            <a:chOff x="428696" y="482137"/>
            <a:chExt cx="11301155" cy="81191"/>
          </a:xfrm>
        </p:grpSpPr>
        <p:sp>
          <p:nvSpPr>
            <p:cNvPr id="8" name="Rectangle 7">
              <a:extLst>
                <a:ext uri="{FF2B5EF4-FFF2-40B4-BE49-F238E27FC236}">
                  <a16:creationId xmlns:a16="http://schemas.microsoft.com/office/drawing/2014/main" id="{09DF259B-1168-B954-21F8-A08A3C462F3C}"/>
                </a:ext>
              </a:extLst>
            </p:cNvPr>
            <p:cNvSpPr/>
            <p:nvPr/>
          </p:nvSpPr>
          <p:spPr>
            <a:xfrm flipV="1">
              <a:off x="428696" y="482137"/>
              <a:ext cx="3703321" cy="81191"/>
            </a:xfrm>
            <a:prstGeom prst="rect">
              <a:avLst/>
            </a:prstGeom>
            <a:solidFill>
              <a:schemeClr val="accent3"/>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B5A595C-AA3A-9D82-01BB-7810CE5F7A5E}"/>
                </a:ext>
              </a:extLst>
            </p:cNvPr>
            <p:cNvSpPr/>
            <p:nvPr/>
          </p:nvSpPr>
          <p:spPr>
            <a:xfrm flipV="1">
              <a:off x="4235926" y="482137"/>
              <a:ext cx="3703321" cy="81191"/>
            </a:xfrm>
            <a:prstGeom prst="rect">
              <a:avLst/>
            </a:prstGeom>
            <a:solidFill>
              <a:schemeClr val="accent1"/>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178CB63-8F78-566B-8120-9DC73FB7B23B}"/>
                </a:ext>
              </a:extLst>
            </p:cNvPr>
            <p:cNvSpPr/>
            <p:nvPr/>
          </p:nvSpPr>
          <p:spPr>
            <a:xfrm flipV="1">
              <a:off x="8026530" y="482137"/>
              <a:ext cx="3703321" cy="81191"/>
            </a:xfrm>
            <a:prstGeom prst="rect">
              <a:avLst/>
            </a:prstGeom>
            <a:solidFill>
              <a:schemeClr val="accent4"/>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091055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5" r:id="rId15"/>
    <p:sldLayoutId id="2147483816" r:id="rId16"/>
    <p:sldLayoutId id="2147483817" r:id="rId17"/>
    <p:sldLayoutId id="2147483818" r:id="rId18"/>
    <p:sldLayoutId id="2147483819" r:id="rId19"/>
    <p:sldLayoutId id="2147483820" r:id="rId20"/>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9F0267-9D1C-BDA9-A152-B01CD379FC92}"/>
              </a:ext>
            </a:extLst>
          </p:cNvPr>
          <p:cNvSpPr>
            <a:spLocks noGrp="1"/>
          </p:cNvSpPr>
          <p:nvPr>
            <p:ph type="ctrTitle"/>
          </p:nvPr>
        </p:nvSpPr>
        <p:spPr>
          <a:xfrm>
            <a:off x="448056" y="603115"/>
            <a:ext cx="11274552" cy="2393004"/>
          </a:xfrm>
          <a:gradFill flip="none" rotWithShape="1">
            <a:gsLst>
              <a:gs pos="0">
                <a:schemeClr val="accent3">
                  <a:lumMod val="5000"/>
                  <a:lumOff val="95000"/>
                </a:schemeClr>
              </a:gs>
              <a:gs pos="74000">
                <a:schemeClr val="accent3">
                  <a:lumMod val="26000"/>
                  <a:lumOff val="74000"/>
                </a:schemeClr>
              </a:gs>
              <a:gs pos="83000">
                <a:schemeClr val="accent3">
                  <a:lumMod val="45000"/>
                  <a:lumOff val="55000"/>
                </a:schemeClr>
              </a:gs>
              <a:gs pos="100000">
                <a:schemeClr val="accent3">
                  <a:lumMod val="30000"/>
                  <a:lumOff val="70000"/>
                </a:schemeClr>
              </a:gs>
            </a:gsLst>
            <a:lin ang="5400000" scaled="1"/>
            <a:tileRect/>
          </a:gradFill>
        </p:spPr>
        <p:txBody>
          <a:bodyPr/>
          <a:lstStyle/>
          <a:p>
            <a:pPr algn="ctr"/>
            <a:br>
              <a:rPr lang="ro-RO" sz="8000" dirty="0">
                <a:solidFill>
                  <a:schemeClr val="tx1"/>
                </a:solidFill>
              </a:rPr>
            </a:br>
            <a:r>
              <a:rPr lang="ro-RO" sz="3600" b="1" dirty="0">
                <a:solidFill>
                  <a:schemeClr val="tx1"/>
                </a:solidFill>
                <a:latin typeface="Times New Roman" panose="02020603050405020304" pitchFamily="18" charset="0"/>
                <a:cs typeface="Times New Roman" panose="02020603050405020304" pitchFamily="18" charset="0"/>
              </a:rPr>
              <a:t>PROIECTE</a:t>
            </a:r>
            <a:br>
              <a:rPr lang="ro-RO" dirty="0">
                <a:solidFill>
                  <a:srgbClr val="FFFFFF"/>
                </a:solidFill>
                <a:latin typeface="Times New Roman" panose="02020603050405020304" pitchFamily="18" charset="0"/>
                <a:cs typeface="Times New Roman" panose="02020603050405020304" pitchFamily="18" charset="0"/>
              </a:rPr>
            </a:br>
            <a:r>
              <a:rPr lang="ro-RO" sz="2800" dirty="0">
                <a:solidFill>
                  <a:schemeClr val="tx1"/>
                </a:solidFill>
                <a:latin typeface="Times New Roman" panose="02020603050405020304" pitchFamily="18" charset="0"/>
                <a:cs typeface="Times New Roman" panose="02020603050405020304" pitchFamily="18" charset="0"/>
              </a:rPr>
              <a:t>IMPLEMENTATE DE CONSILIUL </a:t>
            </a:r>
            <a:r>
              <a:rPr lang="ro-RO" sz="2800" dirty="0" err="1">
                <a:solidFill>
                  <a:schemeClr val="tx1"/>
                </a:solidFill>
                <a:latin typeface="Times New Roman" panose="02020603050405020304" pitchFamily="18" charset="0"/>
                <a:cs typeface="Times New Roman" panose="02020603050405020304" pitchFamily="18" charset="0"/>
              </a:rPr>
              <a:t>JUDEțEAN</a:t>
            </a:r>
            <a:r>
              <a:rPr lang="ro-RO" sz="2800" dirty="0">
                <a:solidFill>
                  <a:schemeClr val="tx1"/>
                </a:solidFill>
                <a:latin typeface="Times New Roman" panose="02020603050405020304" pitchFamily="18" charset="0"/>
                <a:cs typeface="Times New Roman" panose="02020603050405020304" pitchFamily="18" charset="0"/>
              </a:rPr>
              <a:t> VRANCEA</a:t>
            </a:r>
            <a:br>
              <a:rPr lang="ro-RO" sz="2800" dirty="0">
                <a:solidFill>
                  <a:schemeClr val="tx1"/>
                </a:solidFill>
                <a:latin typeface="Times New Roman" panose="02020603050405020304" pitchFamily="18" charset="0"/>
                <a:cs typeface="Times New Roman" panose="02020603050405020304" pitchFamily="18" charset="0"/>
              </a:rPr>
            </a:br>
            <a:r>
              <a:rPr lang="ro-RO" sz="2800" dirty="0">
                <a:solidFill>
                  <a:schemeClr val="tx1"/>
                </a:solidFill>
                <a:latin typeface="Times New Roman" panose="02020603050405020304" pitchFamily="18" charset="0"/>
                <a:cs typeface="Times New Roman" panose="02020603050405020304" pitchFamily="18" charset="0"/>
              </a:rPr>
              <a:t> PENTRU CORPURILE AFERENTE </a:t>
            </a:r>
            <a:br>
              <a:rPr lang="ro-RO" sz="2800" dirty="0">
                <a:solidFill>
                  <a:schemeClr val="tx1"/>
                </a:solidFill>
                <a:latin typeface="Times New Roman" panose="02020603050405020304" pitchFamily="18" charset="0"/>
                <a:cs typeface="Times New Roman" panose="02020603050405020304" pitchFamily="18" charset="0"/>
              </a:rPr>
            </a:br>
            <a:r>
              <a:rPr lang="ro-RO" sz="2800" dirty="0">
                <a:solidFill>
                  <a:schemeClr val="tx1"/>
                </a:solidFill>
                <a:latin typeface="Times New Roman" panose="02020603050405020304" pitchFamily="18" charset="0"/>
                <a:cs typeface="Times New Roman" panose="02020603050405020304" pitchFamily="18" charset="0"/>
              </a:rPr>
              <a:t>SPITALULUI </a:t>
            </a:r>
            <a:r>
              <a:rPr lang="ro-RO" sz="2800" dirty="0" err="1">
                <a:solidFill>
                  <a:schemeClr val="tx1"/>
                </a:solidFill>
                <a:latin typeface="Times New Roman" panose="02020603050405020304" pitchFamily="18" charset="0"/>
                <a:cs typeface="Times New Roman" panose="02020603050405020304" pitchFamily="18" charset="0"/>
              </a:rPr>
              <a:t>JUDEțEAN</a:t>
            </a:r>
            <a:r>
              <a:rPr lang="ro-RO" sz="2800" dirty="0">
                <a:solidFill>
                  <a:schemeClr val="tx1"/>
                </a:solidFill>
                <a:latin typeface="Times New Roman" panose="02020603050405020304" pitchFamily="18" charset="0"/>
                <a:cs typeface="Times New Roman" panose="02020603050405020304" pitchFamily="18" charset="0"/>
              </a:rPr>
              <a:t> DE </a:t>
            </a:r>
            <a:r>
              <a:rPr lang="ro-RO" sz="2800" dirty="0" err="1">
                <a:solidFill>
                  <a:schemeClr val="tx1"/>
                </a:solidFill>
                <a:latin typeface="Times New Roman" panose="02020603050405020304" pitchFamily="18" charset="0"/>
                <a:cs typeface="Times New Roman" panose="02020603050405020304" pitchFamily="18" charset="0"/>
              </a:rPr>
              <a:t>URGENțĂ</a:t>
            </a:r>
            <a:r>
              <a:rPr lang="ro-RO" sz="2800" dirty="0">
                <a:solidFill>
                  <a:schemeClr val="tx1"/>
                </a:solidFill>
                <a:latin typeface="Times New Roman" panose="02020603050405020304" pitchFamily="18" charset="0"/>
                <a:cs typeface="Times New Roman" panose="02020603050405020304" pitchFamily="18" charset="0"/>
              </a:rPr>
              <a:t> </a:t>
            </a:r>
            <a:br>
              <a:rPr lang="ro-RO" sz="2800" dirty="0">
                <a:solidFill>
                  <a:schemeClr val="tx1"/>
                </a:solidFill>
                <a:latin typeface="Times New Roman" panose="02020603050405020304" pitchFamily="18" charset="0"/>
                <a:cs typeface="Times New Roman" panose="02020603050405020304" pitchFamily="18" charset="0"/>
              </a:rPr>
            </a:br>
            <a:r>
              <a:rPr lang="ro-RO" sz="2800" b="1" dirty="0">
                <a:solidFill>
                  <a:schemeClr val="tx1"/>
                </a:solidFill>
                <a:latin typeface="Times New Roman" panose="02020603050405020304" pitchFamily="18" charset="0"/>
                <a:cs typeface="Times New Roman" panose="02020603050405020304" pitchFamily="18" charset="0"/>
              </a:rPr>
              <a:t>"SFÂNTUL PANTELIMON" </a:t>
            </a:r>
            <a:r>
              <a:rPr lang="ro-RO" sz="2800" dirty="0" err="1">
                <a:solidFill>
                  <a:schemeClr val="tx1"/>
                </a:solidFill>
                <a:latin typeface="Times New Roman" panose="02020603050405020304" pitchFamily="18" charset="0"/>
                <a:cs typeface="Times New Roman" panose="02020603050405020304" pitchFamily="18" charset="0"/>
              </a:rPr>
              <a:t>FOCșANI</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0" name="Picture Placeholder 9" descr="A stethoscope on a clipboard">
            <a:extLst>
              <a:ext uri="{FF2B5EF4-FFF2-40B4-BE49-F238E27FC236}">
                <a16:creationId xmlns:a16="http://schemas.microsoft.com/office/drawing/2014/main" id="{CC4B82FA-2EA0-5319-6B9C-8D78349FCB09}"/>
              </a:ext>
            </a:extLst>
          </p:cNvPr>
          <p:cNvPicPr>
            <a:picLocks noGrp="1" noChangeAspect="1"/>
          </p:cNvPicPr>
          <p:nvPr>
            <p:ph type="pic" sz="quarter" idx="13"/>
          </p:nvPr>
        </p:nvPicPr>
        <p:blipFill rotWithShape="1">
          <a:blip r:embed="rId3"/>
          <a:srcRect t="28164" b="28164"/>
          <a:stretch/>
        </p:blipFill>
        <p:spPr>
          <a:xfrm>
            <a:off x="448056" y="3171777"/>
            <a:ext cx="11274551" cy="3287971"/>
          </a:xfrm>
          <a:solidFill>
            <a:schemeClr val="accent3"/>
          </a:solidFill>
        </p:spPr>
      </p:pic>
    </p:spTree>
    <p:extLst>
      <p:ext uri="{BB962C8B-B14F-4D97-AF65-F5344CB8AC3E}">
        <p14:creationId xmlns:p14="http://schemas.microsoft.com/office/powerpoint/2010/main" val="103975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6" name="Rectangle 1195">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98" name="Rectangle 1197">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00" name="Rectangle 1199">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Title 12">
            <a:extLst>
              <a:ext uri="{FF2B5EF4-FFF2-40B4-BE49-F238E27FC236}">
                <a16:creationId xmlns:a16="http://schemas.microsoft.com/office/drawing/2014/main" id="{FB23E1E4-7CB2-923B-9D41-672CB85E05DA}"/>
              </a:ext>
            </a:extLst>
          </p:cNvPr>
          <p:cNvSpPr>
            <a:spLocks noGrp="1"/>
          </p:cNvSpPr>
          <p:nvPr>
            <p:ph type="title"/>
          </p:nvPr>
        </p:nvSpPr>
        <p:spPr>
          <a:xfrm>
            <a:off x="581192" y="702156"/>
            <a:ext cx="7225075" cy="1326267"/>
          </a:xfrm>
        </p:spPr>
        <p:txBody>
          <a:bodyPr vert="horz" lIns="91440" tIns="45720" rIns="91440" bIns="45720" rtlCol="0" anchor="b">
            <a:normAutofit/>
          </a:bodyPr>
          <a:lstStyle/>
          <a:p>
            <a:r>
              <a:rPr lang="en-US" b="0" kern="1200" cap="all" dirty="0">
                <a:solidFill>
                  <a:schemeClr val="tx1">
                    <a:lumMod val="75000"/>
                    <a:lumOff val="25000"/>
                  </a:schemeClr>
                </a:solidFill>
                <a:latin typeface="+mj-lt"/>
                <a:ea typeface="+mj-ea"/>
                <a:cs typeface="+mj-cs"/>
              </a:rPr>
              <a:t>	</a:t>
            </a:r>
          </a:p>
        </p:txBody>
      </p:sp>
      <p:graphicFrame>
        <p:nvGraphicFramePr>
          <p:cNvPr id="33" name="Substituent conținut 32">
            <a:extLst>
              <a:ext uri="{FF2B5EF4-FFF2-40B4-BE49-F238E27FC236}">
                <a16:creationId xmlns:a16="http://schemas.microsoft.com/office/drawing/2014/main" id="{E713424B-735C-B3A0-A456-2F0EB18D6CC1}"/>
              </a:ext>
            </a:extLst>
          </p:cNvPr>
          <p:cNvGraphicFramePr>
            <a:graphicFrameLocks noGrp="1"/>
          </p:cNvGraphicFramePr>
          <p:nvPr>
            <p:ph sz="quarter" idx="4"/>
            <p:extLst>
              <p:ext uri="{D42A27DB-BD31-4B8C-83A1-F6EECF244321}">
                <p14:modId xmlns:p14="http://schemas.microsoft.com/office/powerpoint/2010/main" val="4168872274"/>
              </p:ext>
            </p:extLst>
          </p:nvPr>
        </p:nvGraphicFramePr>
        <p:xfrm>
          <a:off x="416459" y="1880705"/>
          <a:ext cx="7248882" cy="4840837"/>
        </p:xfrm>
        <a:graphic>
          <a:graphicData uri="http://schemas.openxmlformats.org/drawingml/2006/table">
            <a:tbl>
              <a:tblPr firstRow="1" firstCol="1" bandRow="1">
                <a:tableStyleId>{912C8C85-51F0-491E-9774-3900AFEF0FD7}</a:tableStyleId>
              </a:tblPr>
              <a:tblGrid>
                <a:gridCol w="809025">
                  <a:extLst>
                    <a:ext uri="{9D8B030D-6E8A-4147-A177-3AD203B41FA5}">
                      <a16:colId xmlns:a16="http://schemas.microsoft.com/office/drawing/2014/main" val="2298624365"/>
                    </a:ext>
                  </a:extLst>
                </a:gridCol>
                <a:gridCol w="2713221">
                  <a:extLst>
                    <a:ext uri="{9D8B030D-6E8A-4147-A177-3AD203B41FA5}">
                      <a16:colId xmlns:a16="http://schemas.microsoft.com/office/drawing/2014/main" val="3314373787"/>
                    </a:ext>
                  </a:extLst>
                </a:gridCol>
                <a:gridCol w="2889311">
                  <a:extLst>
                    <a:ext uri="{9D8B030D-6E8A-4147-A177-3AD203B41FA5}">
                      <a16:colId xmlns:a16="http://schemas.microsoft.com/office/drawing/2014/main" val="4020301288"/>
                    </a:ext>
                  </a:extLst>
                </a:gridCol>
                <a:gridCol w="837325">
                  <a:extLst>
                    <a:ext uri="{9D8B030D-6E8A-4147-A177-3AD203B41FA5}">
                      <a16:colId xmlns:a16="http://schemas.microsoft.com/office/drawing/2014/main" val="522415974"/>
                    </a:ext>
                  </a:extLst>
                </a:gridCol>
              </a:tblGrid>
              <a:tr h="1061952">
                <a:tc>
                  <a:txBody>
                    <a:bodyPr/>
                    <a:lstStyle/>
                    <a:p>
                      <a:pPr marL="0" marR="0" algn="ctr">
                        <a:lnSpc>
                          <a:spcPct val="107000"/>
                        </a:lnSpc>
                        <a:spcAft>
                          <a:spcPts val="800"/>
                        </a:spcAft>
                      </a:pPr>
                      <a:r>
                        <a:rPr lang="ro-RO" sz="1050" cap="all" dirty="0">
                          <a:solidFill>
                            <a:schemeClr val="tx1"/>
                          </a:solidFill>
                          <a:effectLst/>
                        </a:rPr>
                        <a:t> </a:t>
                      </a:r>
                      <a:endParaRPr lang="en-US" sz="1050" dirty="0">
                        <a:solidFill>
                          <a:schemeClr val="tx1"/>
                        </a:solidFill>
                        <a:effectLst/>
                      </a:endParaRPr>
                    </a:p>
                    <a:p>
                      <a:pPr marL="0" marR="0" algn="ctr">
                        <a:lnSpc>
                          <a:spcPct val="107000"/>
                        </a:lnSpc>
                        <a:spcAft>
                          <a:spcPts val="800"/>
                        </a:spcAft>
                      </a:pPr>
                      <a:r>
                        <a:rPr lang="ro-RO" sz="1050" cap="all" dirty="0">
                          <a:solidFill>
                            <a:schemeClr val="tx1"/>
                          </a:solidFill>
                          <a:effectLst/>
                        </a:rPr>
                        <a:t> </a:t>
                      </a:r>
                      <a:endParaRPr lang="en-US" sz="1050" dirty="0">
                        <a:solidFill>
                          <a:schemeClr val="tx1"/>
                        </a:solidFill>
                        <a:effectLst/>
                      </a:endParaRPr>
                    </a:p>
                    <a:p>
                      <a:pPr marL="0" marR="0" algn="ctr">
                        <a:lnSpc>
                          <a:spcPct val="107000"/>
                        </a:lnSpc>
                        <a:spcAft>
                          <a:spcPts val="800"/>
                        </a:spcAft>
                      </a:pPr>
                      <a:r>
                        <a:rPr lang="ro-RO" sz="1050" dirty="0">
                          <a:solidFill>
                            <a:schemeClr val="tx1"/>
                          </a:solidFill>
                          <a:effectLst/>
                        </a:rPr>
                        <a:t>Durata investiție</a:t>
                      </a:r>
                      <a:endParaRPr lang="en-US"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050" dirty="0">
                          <a:solidFill>
                            <a:schemeClr val="tx1"/>
                          </a:solidFill>
                          <a:effectLst/>
                        </a:rPr>
                        <a:t> </a:t>
                      </a:r>
                      <a:endParaRPr lang="en-US" sz="1050" dirty="0">
                        <a:solidFill>
                          <a:schemeClr val="tx1"/>
                        </a:solidFill>
                        <a:effectLst/>
                      </a:endParaRPr>
                    </a:p>
                    <a:p>
                      <a:pPr marL="0" marR="0" algn="ctr">
                        <a:lnSpc>
                          <a:spcPct val="107000"/>
                        </a:lnSpc>
                        <a:spcAft>
                          <a:spcPts val="800"/>
                        </a:spcAft>
                      </a:pPr>
                      <a:r>
                        <a:rPr lang="ro-RO" sz="1050" dirty="0">
                          <a:solidFill>
                            <a:schemeClr val="tx1"/>
                          </a:solidFill>
                          <a:effectLst/>
                        </a:rPr>
                        <a:t>  </a:t>
                      </a:r>
                      <a:endParaRPr lang="en-US" sz="1050" dirty="0">
                        <a:solidFill>
                          <a:schemeClr val="tx1"/>
                        </a:solidFill>
                        <a:effectLst/>
                      </a:endParaRPr>
                    </a:p>
                    <a:p>
                      <a:pPr marL="0" marR="0" algn="ctr">
                        <a:lnSpc>
                          <a:spcPct val="107000"/>
                        </a:lnSpc>
                        <a:spcAft>
                          <a:spcPts val="800"/>
                        </a:spcAft>
                      </a:pPr>
                      <a:r>
                        <a:rPr lang="ro-RO" sz="1050" cap="all" dirty="0">
                          <a:solidFill>
                            <a:schemeClr val="tx1"/>
                          </a:solidFill>
                          <a:effectLst/>
                        </a:rPr>
                        <a:t>sursa de finanțare</a:t>
                      </a:r>
                      <a:endParaRPr lang="en-US"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050" cap="all" dirty="0">
                          <a:solidFill>
                            <a:schemeClr val="tx1"/>
                          </a:solidFill>
                          <a:effectLst/>
                        </a:rPr>
                        <a:t> </a:t>
                      </a:r>
                      <a:endParaRPr lang="en-US" sz="1050" dirty="0">
                        <a:solidFill>
                          <a:schemeClr val="tx1"/>
                        </a:solidFill>
                        <a:effectLst/>
                      </a:endParaRPr>
                    </a:p>
                    <a:p>
                      <a:pPr marL="0" marR="0" algn="ctr">
                        <a:lnSpc>
                          <a:spcPct val="107000"/>
                        </a:lnSpc>
                        <a:spcAft>
                          <a:spcPts val="800"/>
                        </a:spcAft>
                      </a:pPr>
                      <a:r>
                        <a:rPr lang="ro-RO" sz="1050" cap="all" dirty="0">
                          <a:solidFill>
                            <a:schemeClr val="tx1"/>
                          </a:solidFill>
                          <a:effectLst/>
                        </a:rPr>
                        <a:t> </a:t>
                      </a:r>
                      <a:endParaRPr lang="en-US" sz="1050" dirty="0">
                        <a:solidFill>
                          <a:schemeClr val="tx1"/>
                        </a:solidFill>
                        <a:effectLst/>
                      </a:endParaRPr>
                    </a:p>
                    <a:p>
                      <a:pPr marL="0" marR="0" algn="ctr">
                        <a:lnSpc>
                          <a:spcPct val="107000"/>
                        </a:lnSpc>
                        <a:spcAft>
                          <a:spcPts val="800"/>
                        </a:spcAft>
                      </a:pPr>
                      <a:r>
                        <a:rPr lang="ro-RO" sz="1050" dirty="0">
                          <a:solidFill>
                            <a:schemeClr val="tx1"/>
                          </a:solidFill>
                          <a:effectLst/>
                        </a:rPr>
                        <a:t>DESCRIERE PROIECT</a:t>
                      </a:r>
                      <a:endParaRPr lang="en-US"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endParaRPr lang="ro-RO" sz="1050" cap="all">
                        <a:solidFill>
                          <a:schemeClr val="tx1"/>
                        </a:solidFill>
                        <a:effectLst/>
                      </a:endParaRPr>
                    </a:p>
                    <a:p>
                      <a:pPr marL="0" marR="0" algn="ctr">
                        <a:lnSpc>
                          <a:spcPct val="107000"/>
                        </a:lnSpc>
                        <a:spcAft>
                          <a:spcPts val="800"/>
                        </a:spcAft>
                      </a:pPr>
                      <a:r>
                        <a:rPr lang="ro-RO" sz="1050" cap="all">
                          <a:solidFill>
                            <a:schemeClr val="tx1"/>
                          </a:solidFill>
                          <a:effectLst/>
                        </a:rPr>
                        <a:t>VALOARE </a:t>
                      </a:r>
                      <a:r>
                        <a:rPr lang="ro-RO" sz="1050" cap="all" dirty="0">
                          <a:solidFill>
                            <a:schemeClr val="tx1"/>
                          </a:solidFill>
                          <a:effectLst/>
                        </a:rPr>
                        <a:t>TOTALĂ A </a:t>
                      </a:r>
                      <a:r>
                        <a:rPr lang="ro-RO" sz="1050" cap="all">
                          <a:solidFill>
                            <a:schemeClr val="tx1"/>
                          </a:solidFill>
                          <a:effectLst/>
                        </a:rPr>
                        <a:t>INVESTIȚIE (</a:t>
                      </a:r>
                      <a:r>
                        <a:rPr lang="ro-RO" sz="1050" cap="all" dirty="0">
                          <a:solidFill>
                            <a:schemeClr val="tx1"/>
                          </a:solidFill>
                          <a:effectLst/>
                        </a:rPr>
                        <a:t>LEI)</a:t>
                      </a:r>
                      <a:endParaRPr lang="en-US"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3562473894"/>
                  </a:ext>
                </a:extLst>
              </a:tr>
              <a:tr h="3026887">
                <a:tc>
                  <a:txBody>
                    <a:bodyPr/>
                    <a:lstStyle/>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12.12.2018</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31.12.2022</a:t>
                      </a:r>
                    </a:p>
                    <a:p>
                      <a:pPr marL="0" marR="0" algn="just">
                        <a:lnSpc>
                          <a:spcPct val="107000"/>
                        </a:lnSpc>
                        <a:spcAft>
                          <a:spcPts val="800"/>
                        </a:spcAft>
                      </a:pPr>
                      <a:endParaRPr lang="ro-RO"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Aft>
                          <a:spcPts val="800"/>
                        </a:spcAft>
                      </a:pPr>
                      <a:endParaRPr lang="ro-RO"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Aft>
                          <a:spcPts val="800"/>
                        </a:spcAft>
                      </a:pPr>
                      <a:r>
                        <a:rPr lang="ro-RO" sz="1100" b="0" dirty="0">
                          <a:effectLst/>
                          <a:latin typeface="Times New Roman" panose="02020603050405020304" pitchFamily="18" charset="0"/>
                          <a:ea typeface="Calibri" panose="020F0502020204030204" pitchFamily="34" charset="0"/>
                          <a:cs typeface="Times New Roman" panose="02020603050405020304" pitchFamily="18" charset="0"/>
                        </a:rPr>
                        <a:t>Nota conceptuală HCJ</a:t>
                      </a:r>
                    </a:p>
                    <a:p>
                      <a:pPr marL="0" marR="0" algn="ctr">
                        <a:lnSpc>
                          <a:spcPct val="107000"/>
                        </a:lnSpc>
                        <a:spcAft>
                          <a:spcPts val="800"/>
                        </a:spcAft>
                      </a:pPr>
                      <a:r>
                        <a:rPr lang="ro-RO" sz="1100" b="0" dirty="0">
                          <a:effectLst/>
                          <a:latin typeface="Times New Roman" panose="02020603050405020304" pitchFamily="18" charset="0"/>
                          <a:ea typeface="Calibri" panose="020F0502020204030204" pitchFamily="34" charset="0"/>
                          <a:cs typeface="Times New Roman" panose="02020603050405020304" pitchFamily="18" charset="0"/>
                        </a:rPr>
                        <a:t>142/2017</a:t>
                      </a: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Programului Operațional Regional 2014-2020, Axa prioritară 3: ”Sprijinirea tranziției către o economie cu emisii scăzute de carbon”, Prioritatea de investiții 3.1: ”Sprijinirea eficienței energetice, a gestionării inteligente a energiei și a utilizării energiei din surse regenerabile în infrastructurile publice, inclusiv în clădirile publice și în sectorul locuințelor”,  Operațiunea B: Clădiri publice.</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Obiectivul general al proiectului a vizat creșterea eficienței energetice în clădirea publică Spitalul Județean de Urgență Sf. Pantelimon Focșani, Secția Pneumoftiziologie prin derularea de lucrări de intervenție cu scopul termoizolării clădirii, modernizării instalației de preparare și distribuire a agentului termic și a apei menajere, instalarea sistemelor de climatizare, modernizarea instalației de iluminat, inclusiv utilizarea de surse regenerabile pentru asigurarea necesarului de energie, precum și alte lucrări conexe.</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Obiectivul specific al proiectului a constat în reducerea cu minim 40% a consumului anual de energie primară până la valori de sub 115 kWh/mp/an și a consumului de gaze cu efect de seră pentru clădirea izolată termic Spitalul Județean de Urgență  Sf. Pantelimon Focșani, Secția Pneumoftiziologie până la valori de sub 32 Kg/mp/an.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1" dirty="0">
                          <a:effectLst/>
                          <a:latin typeface="Times New Roman" panose="02020603050405020304" pitchFamily="18" charset="0"/>
                          <a:cs typeface="Times New Roman" panose="02020603050405020304" pitchFamily="18" charset="0"/>
                        </a:rPr>
                        <a:t>8.551.858,96</a:t>
                      </a:r>
                      <a:endParaRPr lang="en-US"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30" marR="3473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826572215"/>
                  </a:ext>
                </a:extLst>
              </a:tr>
            </a:tbl>
          </a:graphicData>
        </a:graphic>
      </p:graphicFrame>
      <p:sp>
        <p:nvSpPr>
          <p:cNvPr id="29" name="CasetăText 28">
            <a:extLst>
              <a:ext uri="{FF2B5EF4-FFF2-40B4-BE49-F238E27FC236}">
                <a16:creationId xmlns:a16="http://schemas.microsoft.com/office/drawing/2014/main" id="{00C9D7B6-31BF-258D-94A9-98645A4415AA}"/>
              </a:ext>
            </a:extLst>
          </p:cNvPr>
          <p:cNvSpPr txBox="1"/>
          <p:nvPr/>
        </p:nvSpPr>
        <p:spPr>
          <a:xfrm>
            <a:off x="440266" y="698599"/>
            <a:ext cx="7225075" cy="966996"/>
          </a:xfrm>
          <a:prstGeom prst="rect">
            <a:avLst/>
          </a:prstGeo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wrap="square">
            <a:spAutoFit/>
          </a:bodyPr>
          <a:lstStyle/>
          <a:p>
            <a:pPr marL="0" marR="0" algn="ctr">
              <a:lnSpc>
                <a:spcPct val="107000"/>
              </a:lnSpc>
              <a:spcAft>
                <a:spcPts val="800"/>
              </a:spcAft>
            </a:pPr>
            <a:r>
              <a:rPr lang="ro-RO" sz="1800" b="1" cap="all" dirty="0">
                <a:effectLst/>
                <a:latin typeface="Times New Roman" panose="02020603050405020304" pitchFamily="18" charset="0"/>
                <a:cs typeface="Times New Roman" panose="02020603050405020304" pitchFamily="18" charset="0"/>
              </a:rPr>
              <a:t>1. Reabilitare energetică și lucrări conexe Spitalul Județean de Urgență Sf. Pantelimon Focșani, Secția pneumoftiziologie</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Imagine 2" descr="O imagine care conține îmbrăcăminte, persoană, perete, de interior&#10;&#10;Conținutul generat de inteligența artificială poate fi incorect.">
            <a:extLst>
              <a:ext uri="{FF2B5EF4-FFF2-40B4-BE49-F238E27FC236}">
                <a16:creationId xmlns:a16="http://schemas.microsoft.com/office/drawing/2014/main" id="{9FD911D3-8EF3-1226-D136-97378D121034}"/>
              </a:ext>
            </a:extLst>
          </p:cNvPr>
          <p:cNvPicPr>
            <a:picLocks noChangeAspect="1"/>
          </p:cNvPicPr>
          <p:nvPr/>
        </p:nvPicPr>
        <p:blipFill>
          <a:blip r:embed="rId3"/>
          <a:stretch>
            <a:fillRect/>
          </a:stretch>
        </p:blipFill>
        <p:spPr>
          <a:xfrm>
            <a:off x="8530385" y="3836407"/>
            <a:ext cx="2726844" cy="2726844"/>
          </a:xfrm>
          <a:prstGeom prst="rect">
            <a:avLst/>
          </a:prstGeom>
        </p:spPr>
      </p:pic>
      <p:pic>
        <p:nvPicPr>
          <p:cNvPr id="6" name="Picture 10" descr="imagine de fundal">
            <a:extLst>
              <a:ext uri="{FF2B5EF4-FFF2-40B4-BE49-F238E27FC236}">
                <a16:creationId xmlns:a16="http://schemas.microsoft.com/office/drawing/2014/main" id="{344188AC-ADBC-23BA-DB41-8BC998C7024A}"/>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l="16090" r="16090"/>
          <a:stretch>
            <a:fillRect/>
          </a:stretch>
        </p:blipFill>
        <p:spPr bwMode="auto">
          <a:xfrm>
            <a:off x="7945150" y="719817"/>
            <a:ext cx="3791937" cy="2912054"/>
          </a:xfrm>
          <a:prstGeom prst="rect">
            <a:avLst/>
          </a:prstGeom>
          <a:noFill/>
          <a:effectLst>
            <a:innerShdw blurRad="63500" dist="50800" dir="10800000">
              <a:prstClr val="black">
                <a:alpha val="50000"/>
              </a:prstClr>
            </a:innerShdw>
            <a:reflection stA="45000" endPos="5000" dist="508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12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B68E91FE-1E96-9012-B0A7-9E9605A1D060}"/>
              </a:ext>
            </a:extLst>
          </p:cNvPr>
          <p:cNvSpPr>
            <a:spLocks noGrp="1"/>
          </p:cNvSpPr>
          <p:nvPr>
            <p:ph type="ctrTitle"/>
          </p:nvPr>
        </p:nvSpPr>
        <p:spPr>
          <a:xfrm>
            <a:off x="449580" y="797669"/>
            <a:ext cx="11291705" cy="914399"/>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p:spPr>
        <p:txBody>
          <a:bodyPr>
            <a:normAutofit fontScale="90000"/>
          </a:bodyPr>
          <a:lstStyle/>
          <a:p>
            <a:br>
              <a:rPr lang="ro-RO"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ro-RO"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ro-RO" sz="1800" b="1" dirty="0">
                <a:effectLst/>
                <a:latin typeface="Times New Roman" panose="02020603050405020304" pitchFamily="18" charset="0"/>
                <a:ea typeface="Calibri" panose="020F0502020204030204" pitchFamily="34" charset="0"/>
                <a:cs typeface="Times New Roman" panose="02020603050405020304" pitchFamily="18" charset="0"/>
              </a:rPr>
            </a:b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Executarea</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rețelei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distribuție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oxigen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medical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pentru</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50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posturi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la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secția</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Pneumoftiziologie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Spitalului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Județean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Urgență</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”Sf.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Pantelimon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Focșani</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graphicFrame>
        <p:nvGraphicFramePr>
          <p:cNvPr id="4" name="Tabel 3">
            <a:extLst>
              <a:ext uri="{FF2B5EF4-FFF2-40B4-BE49-F238E27FC236}">
                <a16:creationId xmlns:a16="http://schemas.microsoft.com/office/drawing/2014/main" id="{FB0EEF9C-2CFD-B230-2D09-91958920D94B}"/>
              </a:ext>
            </a:extLst>
          </p:cNvPr>
          <p:cNvGraphicFramePr>
            <a:graphicFrameLocks noGrp="1"/>
          </p:cNvGraphicFramePr>
          <p:nvPr>
            <p:extLst>
              <p:ext uri="{D42A27DB-BD31-4B8C-83A1-F6EECF244321}">
                <p14:modId xmlns:p14="http://schemas.microsoft.com/office/powerpoint/2010/main" val="509570797"/>
              </p:ext>
            </p:extLst>
          </p:nvPr>
        </p:nvGraphicFramePr>
        <p:xfrm>
          <a:off x="719847" y="1789889"/>
          <a:ext cx="10505872" cy="3814180"/>
        </p:xfrm>
        <a:graphic>
          <a:graphicData uri="http://schemas.openxmlformats.org/drawingml/2006/table">
            <a:tbl>
              <a:tblPr firstRow="1" firstCol="1" bandRow="1">
                <a:tableStyleId>{912C8C85-51F0-491E-9774-3900AFEF0FD7}</a:tableStyleId>
              </a:tblPr>
              <a:tblGrid>
                <a:gridCol w="1141772">
                  <a:extLst>
                    <a:ext uri="{9D8B030D-6E8A-4147-A177-3AD203B41FA5}">
                      <a16:colId xmlns:a16="http://schemas.microsoft.com/office/drawing/2014/main" val="1264511051"/>
                    </a:ext>
                  </a:extLst>
                </a:gridCol>
                <a:gridCol w="3945253">
                  <a:extLst>
                    <a:ext uri="{9D8B030D-6E8A-4147-A177-3AD203B41FA5}">
                      <a16:colId xmlns:a16="http://schemas.microsoft.com/office/drawing/2014/main" val="3880815745"/>
                    </a:ext>
                  </a:extLst>
                </a:gridCol>
                <a:gridCol w="4201304">
                  <a:extLst>
                    <a:ext uri="{9D8B030D-6E8A-4147-A177-3AD203B41FA5}">
                      <a16:colId xmlns:a16="http://schemas.microsoft.com/office/drawing/2014/main" val="3665348653"/>
                    </a:ext>
                  </a:extLst>
                </a:gridCol>
                <a:gridCol w="1217543">
                  <a:extLst>
                    <a:ext uri="{9D8B030D-6E8A-4147-A177-3AD203B41FA5}">
                      <a16:colId xmlns:a16="http://schemas.microsoft.com/office/drawing/2014/main" val="1707284697"/>
                    </a:ext>
                  </a:extLst>
                </a:gridCol>
              </a:tblGrid>
              <a:tr h="904673">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endParaRPr lang="ro-RO"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Durata investiție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sursa de finanțare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DESCRIERE PROIECT</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VALOARE TOTALĂ A INVESTIȚIE (LEI cu tva)</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2502874651"/>
                  </a:ext>
                </a:extLst>
              </a:tr>
              <a:tr h="2444970">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30.09.2021</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11.11.2022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Bugetul Consiliului Județean Vrancea</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r>
                        <a:rPr lang="en-US" sz="1400" dirty="0" err="1">
                          <a:effectLst/>
                          <a:latin typeface="Times New Roman" panose="02020603050405020304" pitchFamily="18" charset="0"/>
                          <a:cs typeface="Times New Roman" panose="02020603050405020304" pitchFamily="18" charset="0"/>
                        </a:rPr>
                        <a:t>Realizarea</a:t>
                      </a:r>
                      <a:r>
                        <a:rPr lang="en-US" sz="1400" dirty="0">
                          <a:effectLst/>
                          <a:latin typeface="Times New Roman" panose="02020603050405020304" pitchFamily="18" charset="0"/>
                          <a:cs typeface="Times New Roman" panose="02020603050405020304" pitchFamily="18" charset="0"/>
                        </a:rPr>
                        <a:t> re</a:t>
                      </a:r>
                      <a:r>
                        <a:rPr lang="ro-RO" sz="1400" dirty="0">
                          <a:effectLst/>
                          <a:latin typeface="Times New Roman" panose="02020603050405020304" pitchFamily="18" charset="0"/>
                          <a:cs typeface="Times New Roman" panose="02020603050405020304" pitchFamily="18" charset="0"/>
                        </a:rPr>
                        <a:t>ț</a:t>
                      </a:r>
                      <a:r>
                        <a:rPr lang="en-US" sz="1400" dirty="0" err="1">
                          <a:effectLst/>
                          <a:latin typeface="Times New Roman" panose="02020603050405020304" pitchFamily="18" charset="0"/>
                          <a:cs typeface="Times New Roman" panose="02020603050405020304" pitchFamily="18" charset="0"/>
                        </a:rPr>
                        <a:t>elei</a:t>
                      </a:r>
                      <a:r>
                        <a:rPr lang="en-US" sz="1400" dirty="0">
                          <a:effectLst/>
                          <a:latin typeface="Times New Roman" panose="02020603050405020304" pitchFamily="18" charset="0"/>
                          <a:cs typeface="Times New Roman" panose="02020603050405020304" pitchFamily="18" charset="0"/>
                        </a:rPr>
                        <a:t> de </a:t>
                      </a:r>
                      <a:r>
                        <a:rPr lang="en-US" sz="1400" dirty="0" err="1">
                          <a:effectLst/>
                          <a:latin typeface="Times New Roman" panose="02020603050405020304" pitchFamily="18" charset="0"/>
                          <a:cs typeface="Times New Roman" panose="02020603050405020304" pitchFamily="18" charset="0"/>
                        </a:rPr>
                        <a:t>distributie</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pentru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montarea</a:t>
                      </a:r>
                      <a:r>
                        <a:rPr lang="en-US" sz="1400" dirty="0">
                          <a:effectLst/>
                          <a:latin typeface="Times New Roman" panose="02020603050405020304" pitchFamily="18" charset="0"/>
                          <a:cs typeface="Times New Roman" panose="02020603050405020304" pitchFamily="18" charset="0"/>
                        </a:rPr>
                        <a:t> a 50 de </a:t>
                      </a:r>
                      <a:r>
                        <a:rPr lang="en-US" sz="1400" dirty="0" err="1">
                          <a:effectLst/>
                          <a:latin typeface="Times New Roman" panose="02020603050405020304" pitchFamily="18" charset="0"/>
                          <a:cs typeface="Times New Roman" panose="02020603050405020304" pitchFamily="18" charset="0"/>
                        </a:rPr>
                        <a:t>posturi</a:t>
                      </a:r>
                      <a:r>
                        <a:rPr lang="en-US" sz="1400" dirty="0">
                          <a:effectLst/>
                          <a:latin typeface="Times New Roman" panose="02020603050405020304" pitchFamily="18" charset="0"/>
                          <a:cs typeface="Times New Roman" panose="02020603050405020304" pitchFamily="18" charset="0"/>
                        </a:rPr>
                        <a:t> de </a:t>
                      </a:r>
                      <a:r>
                        <a:rPr lang="en-US" sz="1400" dirty="0" err="1">
                          <a:effectLst/>
                          <a:latin typeface="Times New Roman" panose="02020603050405020304" pitchFamily="18" charset="0"/>
                          <a:cs typeface="Times New Roman" panose="02020603050405020304" pitchFamily="18" charset="0"/>
                        </a:rPr>
                        <a:t>oxigen</a:t>
                      </a:r>
                      <a:r>
                        <a:rPr lang="en-US" sz="1400" dirty="0">
                          <a:effectLst/>
                          <a:latin typeface="Times New Roman" panose="02020603050405020304" pitchFamily="18" charset="0"/>
                          <a:cs typeface="Times New Roman" panose="02020603050405020304" pitchFamily="18" charset="0"/>
                        </a:rPr>
                        <a:t> medical </a:t>
                      </a:r>
                      <a:r>
                        <a:rPr lang="en-US" sz="1400" dirty="0" err="1">
                          <a:effectLst/>
                          <a:latin typeface="Times New Roman" panose="02020603050405020304" pitchFamily="18" charset="0"/>
                          <a:cs typeface="Times New Roman" panose="02020603050405020304" pitchFamily="18" charset="0"/>
                        </a:rPr>
                        <a:t>pentru</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secția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Pneumoftiziologie</a:t>
                      </a:r>
                      <a:r>
                        <a:rPr lang="en-US" sz="1400" dirty="0">
                          <a:effectLst/>
                          <a:latin typeface="Times New Roman" panose="02020603050405020304" pitchFamily="18" charset="0"/>
                          <a:cs typeface="Times New Roman" panose="02020603050405020304" pitchFamily="18" charset="0"/>
                        </a:rPr>
                        <a:t> a </a:t>
                      </a:r>
                      <a:r>
                        <a:rPr lang="en-US" sz="1400" dirty="0" err="1">
                          <a:effectLst/>
                          <a:latin typeface="Times New Roman" panose="02020603050405020304" pitchFamily="18" charset="0"/>
                          <a:cs typeface="Times New Roman" panose="02020603050405020304" pitchFamily="18" charset="0"/>
                        </a:rPr>
                        <a:t>Spitalului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Județean</a:t>
                      </a:r>
                      <a:r>
                        <a:rPr lang="en-US" sz="1400" dirty="0">
                          <a:effectLst/>
                          <a:latin typeface="Times New Roman" panose="02020603050405020304" pitchFamily="18" charset="0"/>
                          <a:cs typeface="Times New Roman" panose="02020603050405020304" pitchFamily="18" charset="0"/>
                        </a:rPr>
                        <a:t> de </a:t>
                      </a:r>
                      <a:r>
                        <a:rPr lang="en-US" sz="1400" dirty="0" err="1">
                          <a:effectLst/>
                          <a:latin typeface="Times New Roman" panose="02020603050405020304" pitchFamily="18" charset="0"/>
                          <a:cs typeface="Times New Roman" panose="02020603050405020304" pitchFamily="18" charset="0"/>
                        </a:rPr>
                        <a:t>Urgență</a:t>
                      </a:r>
                      <a:r>
                        <a:rPr lang="en-US" sz="1400" dirty="0">
                          <a:effectLst/>
                          <a:latin typeface="Times New Roman" panose="02020603050405020304" pitchFamily="18" charset="0"/>
                          <a:cs typeface="Times New Roman" panose="02020603050405020304" pitchFamily="18" charset="0"/>
                        </a:rPr>
                        <a:t> ”Sf. </a:t>
                      </a:r>
                      <a:r>
                        <a:rPr lang="en-US" sz="1400" dirty="0" err="1">
                          <a:effectLst/>
                          <a:latin typeface="Times New Roman" panose="02020603050405020304" pitchFamily="18" charset="0"/>
                          <a:cs typeface="Times New Roman" panose="02020603050405020304" pitchFamily="18" charset="0"/>
                        </a:rPr>
                        <a:t>Pantelimon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Focșani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unde</a:t>
                      </a:r>
                      <a:r>
                        <a:rPr lang="en-US" sz="1400" dirty="0">
                          <a:effectLst/>
                          <a:latin typeface="Times New Roman" panose="02020603050405020304" pitchFamily="18" charset="0"/>
                          <a:cs typeface="Times New Roman" panose="02020603050405020304" pitchFamily="18" charset="0"/>
                        </a:rPr>
                        <a:t> sunt </a:t>
                      </a:r>
                      <a:r>
                        <a:rPr lang="en-US" sz="1400" dirty="0" err="1">
                          <a:effectLst/>
                          <a:latin typeface="Times New Roman" panose="02020603050405020304" pitchFamily="18" charset="0"/>
                          <a:cs typeface="Times New Roman" panose="02020603050405020304" pitchFamily="18" charset="0"/>
                        </a:rPr>
                        <a:t>tratați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pacienți</a:t>
                      </a:r>
                      <a:r>
                        <a:rPr lang="en-US" sz="1400" dirty="0">
                          <a:effectLst/>
                          <a:latin typeface="Times New Roman" panose="02020603050405020304" pitchFamily="18" charset="0"/>
                          <a:cs typeface="Times New Roman" panose="02020603050405020304" pitchFamily="18" charset="0"/>
                        </a:rPr>
                        <a:t> cu </a:t>
                      </a:r>
                      <a:r>
                        <a:rPr lang="en-US" sz="1400" dirty="0" err="1">
                          <a:effectLst/>
                          <a:latin typeface="Times New Roman" panose="02020603050405020304" pitchFamily="18" charset="0"/>
                          <a:cs typeface="Times New Roman" panose="02020603050405020304" pitchFamily="18" charset="0"/>
                        </a:rPr>
                        <a:t>boli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pulmonare</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inclusiv</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tuberculoza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pulmonară</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pacienți</a:t>
                      </a:r>
                      <a:r>
                        <a:rPr lang="en-US" sz="1400" dirty="0">
                          <a:effectLst/>
                          <a:latin typeface="Times New Roman" panose="02020603050405020304" pitchFamily="18" charset="0"/>
                          <a:cs typeface="Times New Roman" panose="02020603050405020304" pitchFamily="18" charset="0"/>
                        </a:rPr>
                        <a:t> care, din </a:t>
                      </a:r>
                      <a:r>
                        <a:rPr lang="en-US" sz="1400" dirty="0" err="1">
                          <a:effectLst/>
                          <a:latin typeface="Times New Roman" panose="02020603050405020304" pitchFamily="18" charset="0"/>
                          <a:cs typeface="Times New Roman" panose="02020603050405020304" pitchFamily="18" charset="0"/>
                        </a:rPr>
                        <a:t>cauza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complicațiilor</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frecvente</a:t>
                      </a:r>
                      <a:r>
                        <a:rPr lang="en-US" sz="1400" dirty="0">
                          <a:effectLst/>
                          <a:latin typeface="Times New Roman" panose="02020603050405020304" pitchFamily="18" charset="0"/>
                          <a:cs typeface="Times New Roman" panose="02020603050405020304" pitchFamily="18" charset="0"/>
                        </a:rPr>
                        <a:t> ale </a:t>
                      </a:r>
                      <a:r>
                        <a:rPr lang="en-US" sz="1400" dirty="0" err="1">
                          <a:effectLst/>
                          <a:latin typeface="Times New Roman" panose="02020603050405020304" pitchFamily="18" charset="0"/>
                          <a:cs typeface="Times New Roman" panose="02020603050405020304" pitchFamily="18" charset="0"/>
                        </a:rPr>
                        <a:t>bolilor</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pulmonare</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prezinta</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insuficiență</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respiratorie</a:t>
                      </a:r>
                      <a:r>
                        <a:rPr lang="en-US" sz="1400" dirty="0">
                          <a:effectLst/>
                          <a:latin typeface="Times New Roman" panose="02020603050405020304" pitchFamily="18" charset="0"/>
                          <a:cs typeface="Times New Roman" panose="02020603050405020304" pitchFamily="18" charset="0"/>
                        </a:rPr>
                        <a:t>.</a:t>
                      </a:r>
                    </a:p>
                    <a:p>
                      <a:pPr marL="0" marR="0" algn="just">
                        <a:lnSpc>
                          <a:spcPct val="107000"/>
                        </a:lnSpc>
                        <a:spcAft>
                          <a:spcPts val="800"/>
                        </a:spcAft>
                      </a:pPr>
                      <a:r>
                        <a:rPr lang="en-US" sz="1400" dirty="0">
                          <a:effectLst/>
                          <a:latin typeface="Times New Roman" panose="02020603050405020304" pitchFamily="18" charset="0"/>
                          <a:cs typeface="Times New Roman" panose="02020603050405020304" pitchFamily="18" charset="0"/>
                        </a:rPr>
                        <a:t> </a:t>
                      </a:r>
                    </a:p>
                    <a:p>
                      <a:pPr marL="0" marR="0" algn="just"/>
                      <a:r>
                        <a:rPr lang="en-US" sz="1400" dirty="0">
                          <a:effectLst/>
                          <a:latin typeface="Times New Roman" panose="02020603050405020304" pitchFamily="18" charset="0"/>
                          <a:cs typeface="Times New Roman" panose="02020603050405020304" pitchFamily="18" charset="0"/>
                        </a:rPr>
                        <a:t> </a:t>
                      </a: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r>
                        <a:rPr lang="ro-RO" sz="1400" b="1" dirty="0">
                          <a:effectLst/>
                          <a:latin typeface="Times New Roman" panose="02020603050405020304" pitchFamily="18" charset="0"/>
                          <a:cs typeface="Times New Roman" panose="02020603050405020304" pitchFamily="18" charset="0"/>
                        </a:rPr>
                        <a:t>465.939,42</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227448159"/>
                  </a:ext>
                </a:extLst>
              </a:tr>
            </a:tbl>
          </a:graphicData>
        </a:graphic>
      </p:graphicFrame>
    </p:spTree>
    <p:extLst>
      <p:ext uri="{BB962C8B-B14F-4D97-AF65-F5344CB8AC3E}">
        <p14:creationId xmlns:p14="http://schemas.microsoft.com/office/powerpoint/2010/main" val="1721841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29BB7E1-3EBF-BF25-D26F-561FBBF4EFE8}"/>
              </a:ext>
            </a:extLst>
          </p:cNvPr>
          <p:cNvSpPr>
            <a:spLocks noGrp="1"/>
          </p:cNvSpPr>
          <p:nvPr>
            <p:ph type="title"/>
          </p:nvPr>
        </p:nvSpPr>
        <p:spPr>
          <a:xfrm>
            <a:off x="454733" y="865502"/>
            <a:ext cx="11029616" cy="723557"/>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p:spPr>
        <p:txBody>
          <a:bodyPr/>
          <a:lstStyle/>
          <a:p>
            <a:pPr algn="ctr"/>
            <a:r>
              <a:rPr lang="ro-RO" sz="1800" b="1" dirty="0">
                <a:effectLst/>
                <a:latin typeface="Times New Roman" panose="02020603050405020304" pitchFamily="18" charset="0"/>
                <a:ea typeface="Calibri" panose="020F0502020204030204" pitchFamily="34" charset="0"/>
              </a:rPr>
              <a:t>3. </a:t>
            </a:r>
            <a:r>
              <a:rPr lang="en-US" sz="1800" b="1" dirty="0" err="1">
                <a:effectLst/>
                <a:latin typeface="Times New Roman" panose="02020603050405020304" pitchFamily="18" charset="0"/>
                <a:ea typeface="Calibri" panose="020F0502020204030204" pitchFamily="34" charset="0"/>
              </a:rPr>
              <a:t>Dotare</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imobil</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Secția</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Pneumoftiziologie</a:t>
            </a:r>
            <a:r>
              <a:rPr lang="en-US" sz="1800" b="1" dirty="0">
                <a:effectLst/>
                <a:latin typeface="Times New Roman" panose="02020603050405020304" pitchFamily="18" charset="0"/>
                <a:ea typeface="Calibri" panose="020F0502020204030204" pitchFamily="34" charset="0"/>
              </a:rPr>
              <a:t> din </a:t>
            </a:r>
            <a:r>
              <a:rPr lang="en-US" sz="1800" b="1" dirty="0" err="1">
                <a:effectLst/>
                <a:latin typeface="Times New Roman" panose="02020603050405020304" pitchFamily="18" charset="0"/>
                <a:ea typeface="Calibri" panose="020F0502020204030204" pitchFamily="34" charset="0"/>
              </a:rPr>
              <a:t>cadrul</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Spitalului</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Județean</a:t>
            </a:r>
            <a:r>
              <a:rPr lang="en-US" sz="1800" b="1" dirty="0">
                <a:effectLst/>
                <a:latin typeface="Times New Roman" panose="02020603050405020304" pitchFamily="18" charset="0"/>
                <a:ea typeface="Calibri" panose="020F0502020204030204" pitchFamily="34" charset="0"/>
              </a:rPr>
              <a:t> de </a:t>
            </a:r>
            <a:r>
              <a:rPr lang="en-US" sz="1800" b="1" dirty="0" err="1">
                <a:effectLst/>
                <a:latin typeface="Times New Roman" panose="02020603050405020304" pitchFamily="18" charset="0"/>
                <a:ea typeface="Calibri" panose="020F0502020204030204" pitchFamily="34" charset="0"/>
              </a:rPr>
              <a:t>Urgență</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Sfântul</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Pantelimon</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Focșani</a:t>
            </a:r>
            <a:r>
              <a:rPr lang="en-US" sz="1800" b="1" dirty="0">
                <a:effectLst/>
                <a:latin typeface="Times New Roman" panose="02020603050405020304" pitchFamily="18" charset="0"/>
                <a:ea typeface="Calibri" panose="020F0502020204030204" pitchFamily="34" charset="0"/>
              </a:rPr>
              <a:t> cu lift exterior de targa</a:t>
            </a:r>
            <a:endParaRPr lang="en-US" dirty="0"/>
          </a:p>
        </p:txBody>
      </p:sp>
      <p:graphicFrame>
        <p:nvGraphicFramePr>
          <p:cNvPr id="4" name="Substituent conținut 3">
            <a:extLst>
              <a:ext uri="{FF2B5EF4-FFF2-40B4-BE49-F238E27FC236}">
                <a16:creationId xmlns:a16="http://schemas.microsoft.com/office/drawing/2014/main" id="{DEA8CAB1-4C6E-3958-AAF2-00DE60E8710B}"/>
              </a:ext>
            </a:extLst>
          </p:cNvPr>
          <p:cNvGraphicFramePr>
            <a:graphicFrameLocks noGrp="1"/>
          </p:cNvGraphicFramePr>
          <p:nvPr>
            <p:ph idx="1"/>
            <p:extLst>
              <p:ext uri="{D42A27DB-BD31-4B8C-83A1-F6EECF244321}">
                <p14:modId xmlns:p14="http://schemas.microsoft.com/office/powerpoint/2010/main" val="1048232048"/>
              </p:ext>
            </p:extLst>
          </p:nvPr>
        </p:nvGraphicFramePr>
        <p:xfrm>
          <a:off x="744154" y="2178840"/>
          <a:ext cx="10427822" cy="3090101"/>
        </p:xfrm>
        <a:graphic>
          <a:graphicData uri="http://schemas.openxmlformats.org/drawingml/2006/table">
            <a:tbl>
              <a:tblPr firstRow="1" firstCol="1" bandRow="1">
                <a:tableStyleId>{912C8C85-51F0-491E-9774-3900AFEF0FD7}</a:tableStyleId>
              </a:tblPr>
              <a:tblGrid>
                <a:gridCol w="1133289">
                  <a:extLst>
                    <a:ext uri="{9D8B030D-6E8A-4147-A177-3AD203B41FA5}">
                      <a16:colId xmlns:a16="http://schemas.microsoft.com/office/drawing/2014/main" val="2442172785"/>
                    </a:ext>
                  </a:extLst>
                </a:gridCol>
                <a:gridCol w="3915945">
                  <a:extLst>
                    <a:ext uri="{9D8B030D-6E8A-4147-A177-3AD203B41FA5}">
                      <a16:colId xmlns:a16="http://schemas.microsoft.com/office/drawing/2014/main" val="2149132441"/>
                    </a:ext>
                  </a:extLst>
                </a:gridCol>
                <a:gridCol w="4170091">
                  <a:extLst>
                    <a:ext uri="{9D8B030D-6E8A-4147-A177-3AD203B41FA5}">
                      <a16:colId xmlns:a16="http://schemas.microsoft.com/office/drawing/2014/main" val="211932531"/>
                    </a:ext>
                  </a:extLst>
                </a:gridCol>
                <a:gridCol w="1208497">
                  <a:extLst>
                    <a:ext uri="{9D8B030D-6E8A-4147-A177-3AD203B41FA5}">
                      <a16:colId xmlns:a16="http://schemas.microsoft.com/office/drawing/2014/main" val="3149370099"/>
                    </a:ext>
                  </a:extLst>
                </a:gridCol>
              </a:tblGrid>
              <a:tr h="562247">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Durata investiție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sursa de finanțare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DESCRIERE PROIECT</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VALOARE TOTALĂ A APROBAȚI (LEI cu tva)</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1885171852"/>
                  </a:ext>
                </a:extLst>
              </a:tr>
              <a:tr h="634093">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en-US" sz="1400" dirty="0">
                          <a:effectLst/>
                          <a:latin typeface="Times New Roman" panose="02020603050405020304" pitchFamily="18" charset="0"/>
                          <a:cs typeface="Times New Roman" panose="02020603050405020304" pitchFamily="18" charset="0"/>
                        </a:rPr>
                        <a:t>15.11.2020</a:t>
                      </a:r>
                    </a:p>
                    <a:p>
                      <a:pPr marL="0" marR="0" algn="ctr">
                        <a:lnSpc>
                          <a:spcPct val="107000"/>
                        </a:lnSpc>
                        <a:spcAft>
                          <a:spcPts val="800"/>
                        </a:spcAft>
                      </a:pP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en-US" sz="1400" dirty="0">
                          <a:effectLst/>
                          <a:latin typeface="Times New Roman" panose="02020603050405020304" pitchFamily="18" charset="0"/>
                          <a:cs typeface="Times New Roman" panose="02020603050405020304" pitchFamily="18" charset="0"/>
                        </a:rPr>
                        <a:t>17.08.2022</a:t>
                      </a: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Bugetul Consiliului Județean Vrancea</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endParaRPr lang="ro-RO" sz="1400" dirty="0">
                        <a:effectLst/>
                        <a:latin typeface="Times New Roman" panose="02020603050405020304" pitchFamily="18" charset="0"/>
                        <a:cs typeface="Times New Roman" panose="02020603050405020304" pitchFamily="18" charset="0"/>
                      </a:endParaRPr>
                    </a:p>
                    <a:p>
                      <a:pPr marL="0" marR="0" lvl="0" indent="0" algn="just" defTabSz="457200" rtl="0" eaLnBrk="1" fontAlgn="auto" latinLnBrk="0" hangingPunct="1">
                        <a:lnSpc>
                          <a:spcPct val="107000"/>
                        </a:lnSpc>
                        <a:spcBef>
                          <a:spcPts val="0"/>
                        </a:spcBef>
                        <a:spcAft>
                          <a:spcPts val="800"/>
                        </a:spcAft>
                        <a:buClrTx/>
                        <a:buSzTx/>
                        <a:buFontTx/>
                        <a:buNone/>
                        <a:tabLst/>
                        <a:defRPr/>
                      </a:pPr>
                      <a:r>
                        <a:rPr lang="ro-RO" sz="1400" kern="1200" dirty="0">
                          <a:solidFill>
                            <a:schemeClr val="tx1"/>
                          </a:solidFill>
                          <a:effectLst/>
                          <a:latin typeface="Times New Roman" panose="02020603050405020304" pitchFamily="18" charset="0"/>
                          <a:ea typeface="+mn-ea"/>
                          <a:cs typeface="Times New Roman" panose="02020603050405020304" pitchFamily="18" charset="0"/>
                        </a:rPr>
                        <a:t>Pentru a oferi o clădire funcțională și conform normelor europene, pentru imobilul cu destinație sanitară – secție de pneumoftiziologie, a fost necesară intervenția prin dotare imobilului cu un lift exterior pentru targă, în completarea lucrărilor prevăzute prin proiectul de reabilitare energetică, </a:t>
                      </a:r>
                      <a:r>
                        <a:rPr lang="ro-RO" sz="1400" dirty="0">
                          <a:effectLst/>
                          <a:latin typeface="Times New Roman" panose="02020603050405020304" pitchFamily="18" charset="0"/>
                          <a:cs typeface="Times New Roman" panose="02020603050405020304" pitchFamily="18" charset="0"/>
                        </a:rPr>
                        <a:t>necesar pentru transportul pacienților.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r>
                        <a:rPr lang="ro-RO" sz="1400" b="1" dirty="0">
                          <a:effectLst/>
                          <a:latin typeface="Times New Roman" panose="02020603050405020304" pitchFamily="18" charset="0"/>
                          <a:cs typeface="Times New Roman" panose="02020603050405020304" pitchFamily="18" charset="0"/>
                        </a:rPr>
                        <a:t>594.207,88</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9799" marR="197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2093959494"/>
                  </a:ext>
                </a:extLst>
              </a:tr>
            </a:tbl>
          </a:graphicData>
        </a:graphic>
      </p:graphicFrame>
    </p:spTree>
    <p:extLst>
      <p:ext uri="{BB962C8B-B14F-4D97-AF65-F5344CB8AC3E}">
        <p14:creationId xmlns:p14="http://schemas.microsoft.com/office/powerpoint/2010/main" val="3525350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CCC9514-9E04-3BF4-DCE9-3A559DA5DD51}"/>
              </a:ext>
            </a:extLst>
          </p:cNvPr>
          <p:cNvSpPr>
            <a:spLocks noGrp="1"/>
          </p:cNvSpPr>
          <p:nvPr>
            <p:ph type="title"/>
          </p:nvPr>
        </p:nvSpPr>
        <p:spPr>
          <a:xfrm>
            <a:off x="546711" y="671209"/>
            <a:ext cx="10922200" cy="118677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0000"/>
          </a:bodyPr>
          <a:lstStyle/>
          <a:p>
            <a:pPr algn="ct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br>
              <a:rPr lang="ro-RO" sz="2000" b="1" i="0" dirty="0">
                <a:solidFill>
                  <a:srgbClr val="0A0A0A"/>
                </a:solidFill>
                <a:effectLst/>
                <a:latin typeface="Times New Roman" panose="02020603050405020304" pitchFamily="18" charset="0"/>
                <a:cs typeface="Times New Roman" panose="02020603050405020304" pitchFamily="18" charset="0"/>
              </a:rPr>
            </a:br>
            <a:r>
              <a:rPr lang="ro-RO" sz="2000" b="1" i="0" dirty="0">
                <a:solidFill>
                  <a:srgbClr val="0A0A0A"/>
                </a:solidFill>
                <a:effectLst/>
                <a:latin typeface="Times New Roman" panose="02020603050405020304" pitchFamily="18" charset="0"/>
                <a:cs typeface="Times New Roman" panose="02020603050405020304" pitchFamily="18" charset="0"/>
              </a:rPr>
              <a:t>4. </a:t>
            </a:r>
            <a:r>
              <a:rPr lang="en-US" sz="2000" b="1" i="0" dirty="0">
                <a:solidFill>
                  <a:srgbClr val="0A0A0A"/>
                </a:solidFill>
                <a:effectLst/>
                <a:latin typeface="Times New Roman" panose="02020603050405020304" pitchFamily="18" charset="0"/>
                <a:cs typeface="Times New Roman" panose="02020603050405020304" pitchFamily="18" charset="0"/>
              </a:rPr>
              <a:t>,,</a:t>
            </a:r>
            <a:r>
              <a:rPr lang="en-US" sz="2000" b="1" i="0" dirty="0" err="1">
                <a:solidFill>
                  <a:srgbClr val="0A0A0A"/>
                </a:solidFill>
                <a:effectLst/>
                <a:latin typeface="Times New Roman" panose="02020603050405020304" pitchFamily="18" charset="0"/>
                <a:cs typeface="Times New Roman" panose="02020603050405020304" pitchFamily="18" charset="0"/>
              </a:rPr>
              <a:t>Amenajări</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exterioare</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și</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sistematizare</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verticală</a:t>
            </a:r>
            <a:r>
              <a:rPr lang="en-US" sz="2000" b="1" i="0" dirty="0">
                <a:solidFill>
                  <a:srgbClr val="0A0A0A"/>
                </a:solidFill>
                <a:effectLst/>
                <a:latin typeface="Times New Roman" panose="02020603050405020304" pitchFamily="18" charset="0"/>
                <a:cs typeface="Times New Roman" panose="02020603050405020304" pitchFamily="18" charset="0"/>
              </a:rPr>
              <a:t> la </a:t>
            </a:r>
            <a:r>
              <a:rPr lang="en-US" sz="2000" b="1" i="0" dirty="0" err="1">
                <a:solidFill>
                  <a:srgbClr val="0A0A0A"/>
                </a:solidFill>
                <a:effectLst/>
                <a:latin typeface="Times New Roman" panose="02020603050405020304" pitchFamily="18" charset="0"/>
                <a:cs typeface="Times New Roman" panose="02020603050405020304" pitchFamily="18" charset="0"/>
              </a:rPr>
              <a:t>secția</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Pneumoftiziologie</a:t>
            </a:r>
            <a:r>
              <a:rPr lang="en-US" sz="2000" b="1" i="0" dirty="0">
                <a:solidFill>
                  <a:srgbClr val="0A0A0A"/>
                </a:solidFill>
                <a:effectLst/>
                <a:latin typeface="Times New Roman" panose="02020603050405020304" pitchFamily="18" charset="0"/>
                <a:cs typeface="Times New Roman" panose="02020603050405020304" pitchFamily="18" charset="0"/>
              </a:rPr>
              <a:t> din </a:t>
            </a:r>
            <a:r>
              <a:rPr lang="en-US" sz="2000" b="1" i="0" dirty="0" err="1">
                <a:solidFill>
                  <a:srgbClr val="0A0A0A"/>
                </a:solidFill>
                <a:effectLst/>
                <a:latin typeface="Times New Roman" panose="02020603050405020304" pitchFamily="18" charset="0"/>
                <a:cs typeface="Times New Roman" panose="02020603050405020304" pitchFamily="18" charset="0"/>
              </a:rPr>
              <a:t>cadrul</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Spitalului</a:t>
            </a:r>
            <a:r>
              <a:rPr lang="en-US" sz="2000" b="1" i="0" dirty="0">
                <a:solidFill>
                  <a:srgbClr val="0A0A0A"/>
                </a:solidFill>
                <a:effectLst/>
                <a:latin typeface="Times New Roman" panose="02020603050405020304" pitchFamily="18" charset="0"/>
                <a:cs typeface="Times New Roman" panose="02020603050405020304" pitchFamily="18" charset="0"/>
              </a:rPr>
              <a:t> </a:t>
            </a:r>
            <a:r>
              <a:rPr lang="en-US" sz="2000" b="1" i="0" dirty="0" err="1">
                <a:solidFill>
                  <a:srgbClr val="0A0A0A"/>
                </a:solidFill>
                <a:effectLst/>
                <a:latin typeface="Times New Roman" panose="02020603050405020304" pitchFamily="18" charset="0"/>
                <a:cs typeface="Times New Roman" panose="02020603050405020304" pitchFamily="18" charset="0"/>
              </a:rPr>
              <a:t>Județean</a:t>
            </a:r>
            <a:r>
              <a:rPr lang="en-US" sz="2000" b="1" i="0" dirty="0">
                <a:solidFill>
                  <a:srgbClr val="0A0A0A"/>
                </a:solidFill>
                <a:effectLst/>
                <a:latin typeface="Times New Roman" panose="02020603050405020304" pitchFamily="18" charset="0"/>
                <a:cs typeface="Times New Roman" panose="02020603050405020304" pitchFamily="18" charset="0"/>
              </a:rPr>
              <a:t> de </a:t>
            </a:r>
            <a:r>
              <a:rPr lang="en-US" sz="2000" b="1" i="0" dirty="0" err="1">
                <a:solidFill>
                  <a:srgbClr val="0A0A0A"/>
                </a:solidFill>
                <a:effectLst/>
                <a:latin typeface="Times New Roman" panose="02020603050405020304" pitchFamily="18" charset="0"/>
                <a:cs typeface="Times New Roman" panose="02020603050405020304" pitchFamily="18" charset="0"/>
              </a:rPr>
              <a:t>Urgență</a:t>
            </a:r>
            <a:r>
              <a:rPr lang="en-US" sz="2000" b="1" i="0" dirty="0">
                <a:solidFill>
                  <a:srgbClr val="0A0A0A"/>
                </a:solidFill>
                <a:effectLst/>
                <a:latin typeface="Times New Roman" panose="02020603050405020304" pitchFamily="18" charset="0"/>
                <a:cs typeface="Times New Roman" panose="02020603050405020304" pitchFamily="18" charset="0"/>
              </a:rPr>
              <a:t> ,,Sf. </a:t>
            </a:r>
            <a:r>
              <a:rPr lang="en-US" sz="2000" b="1" i="0" dirty="0" err="1">
                <a:solidFill>
                  <a:srgbClr val="0A0A0A"/>
                </a:solidFill>
                <a:effectLst/>
                <a:latin typeface="Times New Roman" panose="02020603050405020304" pitchFamily="18" charset="0"/>
                <a:cs typeface="Times New Roman" panose="02020603050405020304" pitchFamily="18" charset="0"/>
              </a:rPr>
              <a:t>Pantelimon</a:t>
            </a:r>
            <a:r>
              <a:rPr lang="en-US" sz="2000" b="1" i="0" dirty="0">
                <a:solidFill>
                  <a:srgbClr val="0A0A0A"/>
                </a:solidFill>
                <a:effectLst/>
                <a:latin typeface="Times New Roman" panose="02020603050405020304" pitchFamily="18" charset="0"/>
                <a:cs typeface="Times New Roman" panose="02020603050405020304" pitchFamily="18" charset="0"/>
              </a:rPr>
              <a:t>"</a:t>
            </a:r>
            <a:br>
              <a:rPr lang="en-US" b="0" i="0" dirty="0">
                <a:solidFill>
                  <a:srgbClr val="0A0A0A"/>
                </a:solidFill>
                <a:effectLst/>
                <a:latin typeface="Roboto" panose="02000000000000000000" pitchFamily="2" charset="0"/>
              </a:rPr>
            </a:br>
            <a:endParaRPr lang="en-US" dirty="0"/>
          </a:p>
        </p:txBody>
      </p:sp>
      <p:graphicFrame>
        <p:nvGraphicFramePr>
          <p:cNvPr id="3" name="Tabel 2">
            <a:extLst>
              <a:ext uri="{FF2B5EF4-FFF2-40B4-BE49-F238E27FC236}">
                <a16:creationId xmlns:a16="http://schemas.microsoft.com/office/drawing/2014/main" id="{20E740C5-90C2-FFE0-4529-089D95672433}"/>
              </a:ext>
            </a:extLst>
          </p:cNvPr>
          <p:cNvGraphicFramePr>
            <a:graphicFrameLocks noGrp="1"/>
          </p:cNvGraphicFramePr>
          <p:nvPr>
            <p:extLst>
              <p:ext uri="{D42A27DB-BD31-4B8C-83A1-F6EECF244321}">
                <p14:modId xmlns:p14="http://schemas.microsoft.com/office/powerpoint/2010/main" val="1578847333"/>
              </p:ext>
            </p:extLst>
          </p:nvPr>
        </p:nvGraphicFramePr>
        <p:xfrm>
          <a:off x="622571" y="2266544"/>
          <a:ext cx="10740754" cy="3911017"/>
        </p:xfrm>
        <a:graphic>
          <a:graphicData uri="http://schemas.openxmlformats.org/drawingml/2006/table">
            <a:tbl>
              <a:tblPr firstRow="1" firstCol="1" bandRow="1">
                <a:tableStyleId>{912C8C85-51F0-491E-9774-3900AFEF0FD7}</a:tableStyleId>
              </a:tblPr>
              <a:tblGrid>
                <a:gridCol w="1141772">
                  <a:extLst>
                    <a:ext uri="{9D8B030D-6E8A-4147-A177-3AD203B41FA5}">
                      <a16:colId xmlns:a16="http://schemas.microsoft.com/office/drawing/2014/main" val="1264511051"/>
                    </a:ext>
                  </a:extLst>
                </a:gridCol>
                <a:gridCol w="3945253">
                  <a:extLst>
                    <a:ext uri="{9D8B030D-6E8A-4147-A177-3AD203B41FA5}">
                      <a16:colId xmlns:a16="http://schemas.microsoft.com/office/drawing/2014/main" val="3880815745"/>
                    </a:ext>
                  </a:extLst>
                </a:gridCol>
                <a:gridCol w="4201304">
                  <a:extLst>
                    <a:ext uri="{9D8B030D-6E8A-4147-A177-3AD203B41FA5}">
                      <a16:colId xmlns:a16="http://schemas.microsoft.com/office/drawing/2014/main" val="3665348653"/>
                    </a:ext>
                  </a:extLst>
                </a:gridCol>
                <a:gridCol w="1452425">
                  <a:extLst>
                    <a:ext uri="{9D8B030D-6E8A-4147-A177-3AD203B41FA5}">
                      <a16:colId xmlns:a16="http://schemas.microsoft.com/office/drawing/2014/main" val="1707284697"/>
                    </a:ext>
                  </a:extLst>
                </a:gridCol>
              </a:tblGrid>
              <a:tr h="904673">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endParaRPr lang="ro-RO"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Durata investiție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 </a:t>
                      </a:r>
                      <a:endParaRPr lang="en-US" sz="14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sursa de finanțare</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  </a:t>
                      </a:r>
                    </a:p>
                    <a:p>
                      <a:pPr marL="0" marR="0" algn="ctr">
                        <a:lnSpc>
                          <a:spcPct val="107000"/>
                        </a:lnSpc>
                        <a:spcAft>
                          <a:spcPts val="800"/>
                        </a:spcAft>
                      </a:pPr>
                      <a:r>
                        <a:rPr lang="ro-RO" sz="1400" dirty="0">
                          <a:solidFill>
                            <a:schemeClr val="tx1"/>
                          </a:solidFill>
                          <a:effectLst/>
                          <a:latin typeface="Times New Roman" panose="02020603050405020304" pitchFamily="18" charset="0"/>
                          <a:cs typeface="Times New Roman" panose="02020603050405020304" pitchFamily="18" charset="0"/>
                        </a:rPr>
                        <a:t>DESCRIERE PROIECT</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400" cap="all" dirty="0">
                          <a:solidFill>
                            <a:schemeClr val="tx1"/>
                          </a:solidFill>
                          <a:effectLst/>
                          <a:latin typeface="Times New Roman" panose="02020603050405020304" pitchFamily="18" charset="0"/>
                          <a:cs typeface="Times New Roman" panose="02020603050405020304" pitchFamily="18" charset="0"/>
                        </a:rPr>
                        <a:t>VALOARE TOTALĂ A INVESTIȚIE (LEI CU TVA)</a:t>
                      </a:r>
                      <a:endParaRPr lang="en-US"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2502874651"/>
                  </a:ext>
                </a:extLst>
              </a:tr>
              <a:tr h="2444970">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p>
                    <a:p>
                      <a:pPr marL="0" marR="0" algn="just">
                        <a:lnSpc>
                          <a:spcPct val="107000"/>
                        </a:lnSpc>
                        <a:spcAft>
                          <a:spcPts val="800"/>
                        </a:spcAft>
                      </a:pPr>
                      <a:endParaRPr lang="ro-RO"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 16.06.2022</a:t>
                      </a: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15.11.2023</a:t>
                      </a:r>
                    </a:p>
                    <a:p>
                      <a:pPr marL="0" marR="0" algn="ctr">
                        <a:lnSpc>
                          <a:spcPct val="107000"/>
                        </a:lnSpc>
                        <a:spcAft>
                          <a:spcPts val="800"/>
                        </a:spcAft>
                      </a:pPr>
                      <a:endParaRPr lang="en-US" sz="1400" dirty="0">
                        <a:effectLst/>
                        <a:latin typeface="Times New Roman" panose="02020603050405020304" pitchFamily="18"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400" dirty="0">
                          <a:effectLst/>
                          <a:latin typeface="Times New Roman" panose="02020603050405020304" pitchFamily="18" charset="0"/>
                          <a:cs typeface="Times New Roman" panose="02020603050405020304" pitchFamily="18" charset="0"/>
                        </a:rPr>
                        <a:t>Bugetul Consiliului Județean Vrancea</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cs typeface="Times New Roman" panose="02020603050405020304" pitchFamily="18" charset="0"/>
                      </a:endParaRPr>
                    </a:p>
                    <a:p>
                      <a:pPr marL="0" marR="0" algn="just"/>
                      <a:r>
                        <a:rPr lang="ro-RO" sz="1400" dirty="0">
                          <a:effectLst/>
                          <a:latin typeface="Times New Roman" panose="02020603050405020304" pitchFamily="18" charset="0"/>
                          <a:cs typeface="Times New Roman" panose="02020603050405020304" pitchFamily="18" charset="0"/>
                        </a:rPr>
                        <a:t>Terenul Secției Pneumoftiziologie a </a:t>
                      </a:r>
                      <a:r>
                        <a:rPr lang="en-US" sz="1400" b="0" i="0" dirty="0" err="1">
                          <a:solidFill>
                            <a:srgbClr val="0A0A0A"/>
                          </a:solidFill>
                          <a:effectLst/>
                          <a:latin typeface="Times New Roman" panose="02020603050405020304" pitchFamily="18" charset="0"/>
                          <a:cs typeface="Times New Roman" panose="02020603050405020304" pitchFamily="18" charset="0"/>
                        </a:rPr>
                        <a:t>Spitalului</a:t>
                      </a:r>
                      <a:r>
                        <a:rPr lang="en-US" sz="1400" b="0" i="0" dirty="0">
                          <a:solidFill>
                            <a:srgbClr val="0A0A0A"/>
                          </a:solidFill>
                          <a:effectLst/>
                          <a:latin typeface="Times New Roman" panose="02020603050405020304" pitchFamily="18" charset="0"/>
                          <a:cs typeface="Times New Roman" panose="02020603050405020304" pitchFamily="18" charset="0"/>
                        </a:rPr>
                        <a:t> </a:t>
                      </a:r>
                      <a:r>
                        <a:rPr lang="en-US" sz="1400" b="0" i="0" dirty="0" err="1">
                          <a:solidFill>
                            <a:srgbClr val="0A0A0A"/>
                          </a:solidFill>
                          <a:effectLst/>
                          <a:latin typeface="Times New Roman" panose="02020603050405020304" pitchFamily="18" charset="0"/>
                          <a:cs typeface="Times New Roman" panose="02020603050405020304" pitchFamily="18" charset="0"/>
                        </a:rPr>
                        <a:t>Județean</a:t>
                      </a:r>
                      <a:r>
                        <a:rPr lang="en-US" sz="1400" b="0" i="0" dirty="0">
                          <a:solidFill>
                            <a:srgbClr val="0A0A0A"/>
                          </a:solidFill>
                          <a:effectLst/>
                          <a:latin typeface="Times New Roman" panose="02020603050405020304" pitchFamily="18" charset="0"/>
                          <a:cs typeface="Times New Roman" panose="02020603050405020304" pitchFamily="18" charset="0"/>
                        </a:rPr>
                        <a:t> de </a:t>
                      </a:r>
                      <a:r>
                        <a:rPr lang="en-US" sz="1400" b="0" i="0" dirty="0" err="1">
                          <a:solidFill>
                            <a:srgbClr val="0A0A0A"/>
                          </a:solidFill>
                          <a:effectLst/>
                          <a:latin typeface="Times New Roman" panose="02020603050405020304" pitchFamily="18" charset="0"/>
                          <a:cs typeface="Times New Roman" panose="02020603050405020304" pitchFamily="18" charset="0"/>
                        </a:rPr>
                        <a:t>Urgență</a:t>
                      </a:r>
                      <a:r>
                        <a:rPr lang="en-US" sz="1400" b="0" i="0" dirty="0">
                          <a:solidFill>
                            <a:srgbClr val="0A0A0A"/>
                          </a:solidFill>
                          <a:effectLst/>
                          <a:latin typeface="Times New Roman" panose="02020603050405020304" pitchFamily="18" charset="0"/>
                          <a:cs typeface="Times New Roman" panose="02020603050405020304" pitchFamily="18" charset="0"/>
                        </a:rPr>
                        <a:t> ,,Sf. </a:t>
                      </a:r>
                      <a:r>
                        <a:rPr lang="en-US" sz="1400" b="0" i="0" dirty="0" err="1">
                          <a:solidFill>
                            <a:srgbClr val="0A0A0A"/>
                          </a:solidFill>
                          <a:effectLst/>
                          <a:latin typeface="Times New Roman" panose="02020603050405020304" pitchFamily="18" charset="0"/>
                          <a:cs typeface="Times New Roman" panose="02020603050405020304" pitchFamily="18" charset="0"/>
                        </a:rPr>
                        <a:t>Pantelimon</a:t>
                      </a:r>
                      <a:r>
                        <a:rPr lang="en-US" sz="1400" b="0" i="0" dirty="0">
                          <a:solidFill>
                            <a:srgbClr val="0A0A0A"/>
                          </a:solidFill>
                          <a:effectLst/>
                          <a:latin typeface="Times New Roman" panose="02020603050405020304" pitchFamily="18" charset="0"/>
                          <a:cs typeface="Times New Roman" panose="02020603050405020304" pitchFamily="18" charset="0"/>
                        </a:rPr>
                        <a:t>"</a:t>
                      </a:r>
                      <a:br>
                        <a:rPr lang="en-US" sz="1400" b="0" i="0" dirty="0">
                          <a:solidFill>
                            <a:srgbClr val="0A0A0A"/>
                          </a:solidFill>
                          <a:effectLst/>
                          <a:latin typeface="Times New Roman" panose="02020603050405020304" pitchFamily="18" charset="0"/>
                          <a:cs typeface="Times New Roman" panose="02020603050405020304" pitchFamily="18" charset="0"/>
                        </a:rPr>
                      </a:br>
                      <a:r>
                        <a:rPr lang="ro-RO" sz="1400" b="0" i="0" dirty="0">
                          <a:solidFill>
                            <a:srgbClr val="0A0A0A"/>
                          </a:solidFill>
                          <a:effectLst/>
                          <a:latin typeface="Times New Roman" panose="02020603050405020304" pitchFamily="18" charset="0"/>
                          <a:cs typeface="Times New Roman" panose="02020603050405020304" pitchFamily="18" charset="0"/>
                        </a:rPr>
                        <a:t>în suprafață de aproximativ 2488 mp, din care 413 mp suprafață construită la sol a fost amenajat în vederea amenajării unor locuri de parcare, alei și accese în vederea utilizării eficiente a spațiului disponibil, respectiv realizarea utilităților aferente, asigurarea preluării corespunzătoare a apelor pluviale pe toată suprafața, inclusiv aducerea la cotă a căminelor existente.</a:t>
                      </a:r>
                      <a:endParaRPr lang="en-US" sz="1400" dirty="0">
                        <a:effectLst/>
                        <a:latin typeface="Times New Roman" panose="02020603050405020304" pitchFamily="18" charset="0"/>
                        <a:cs typeface="Times New Roman" panose="02020603050405020304" pitchFamily="18" charset="0"/>
                      </a:endParaRPr>
                    </a:p>
                    <a:p>
                      <a:pPr marL="0" marR="0" algn="just"/>
                      <a:r>
                        <a:rPr lang="en-US" sz="1400" dirty="0">
                          <a:effectLst/>
                          <a:latin typeface="Times New Roman" panose="02020603050405020304" pitchFamily="18" charset="0"/>
                          <a:cs typeface="Times New Roman" panose="02020603050405020304" pitchFamily="18" charset="0"/>
                        </a:rPr>
                        <a:t> </a:t>
                      </a:r>
                    </a:p>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400" dirty="0">
                          <a:effectLst/>
                          <a:latin typeface="Times New Roman" panose="02020603050405020304" pitchFamily="18" charset="0"/>
                          <a:cs typeface="Times New Roman" panose="02020603050405020304" pitchFamily="18" charset="0"/>
                        </a:rPr>
                        <a:t>  </a:t>
                      </a:r>
                      <a:r>
                        <a:rPr lang="ro-RO" sz="1400" b="1" dirty="0">
                          <a:effectLst/>
                          <a:latin typeface="Times New Roman" panose="02020603050405020304" pitchFamily="18" charset="0"/>
                          <a:cs typeface="Times New Roman" panose="02020603050405020304" pitchFamily="18" charset="0"/>
                        </a:rPr>
                        <a:t>591.242,71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110" marR="241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227448159"/>
                  </a:ext>
                </a:extLst>
              </a:tr>
            </a:tbl>
          </a:graphicData>
        </a:graphic>
      </p:graphicFrame>
    </p:spTree>
    <p:extLst>
      <p:ext uri="{BB962C8B-B14F-4D97-AF65-F5344CB8AC3E}">
        <p14:creationId xmlns:p14="http://schemas.microsoft.com/office/powerpoint/2010/main" val="1882369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u 1">
            <a:extLst>
              <a:ext uri="{FF2B5EF4-FFF2-40B4-BE49-F238E27FC236}">
                <a16:creationId xmlns:a16="http://schemas.microsoft.com/office/drawing/2014/main" id="{7EE9B4FC-F74F-A4F9-D22E-EBB0AB6170D4}"/>
              </a:ext>
            </a:extLst>
          </p:cNvPr>
          <p:cNvSpPr>
            <a:spLocks noGrp="1"/>
          </p:cNvSpPr>
          <p:nvPr>
            <p:ph type="title"/>
          </p:nvPr>
        </p:nvSpPr>
        <p:spPr>
          <a:xfrm>
            <a:off x="581193" y="702157"/>
            <a:ext cx="7762704" cy="526822"/>
          </a:xfrm>
          <a:gradFill>
            <a:gsLst>
              <a:gs pos="0">
                <a:schemeClr val="accent3"/>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vert="horz" lIns="91440" tIns="45720" rIns="91440" bIns="45720" rtlCol="0" anchor="b">
            <a:normAutofit fontScale="90000"/>
          </a:bodyPr>
          <a:lstStyle/>
          <a:p>
            <a:pPr algn="ctr"/>
            <a:r>
              <a:rPr lang="ro-RO" sz="1800" b="1" dirty="0">
                <a:effectLst/>
                <a:latin typeface="Times New Roman" panose="02020603050405020304" pitchFamily="18" charset="0"/>
                <a:ea typeface="Calibri" panose="020F0502020204030204" pitchFamily="34" charset="0"/>
              </a:rPr>
              <a:t>5. Dotarea cu aparatură medicală modernă a Unității de Primire Urgențe, Focșani</a:t>
            </a:r>
            <a:endParaRPr lang="en-US" sz="2800" b="0" kern="1200" cap="all" dirty="0">
              <a:solidFill>
                <a:schemeClr val="tx2"/>
              </a:solidFill>
              <a:latin typeface="+mj-lt"/>
              <a:ea typeface="+mj-ea"/>
              <a:cs typeface="+mj-cs"/>
            </a:endParaRPr>
          </a:p>
        </p:txBody>
      </p:sp>
      <p:sp>
        <p:nvSpPr>
          <p:cNvPr id="20" name="Rectangle 19">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Substituent imagine 6" descr="O imagine care conține Bagaje și genți, poșetă, de interior, barcă&#10;&#10;Conținutul generat de inteligența artificială poate fi incorect.">
            <a:extLst>
              <a:ext uri="{FF2B5EF4-FFF2-40B4-BE49-F238E27FC236}">
                <a16:creationId xmlns:a16="http://schemas.microsoft.com/office/drawing/2014/main" id="{56808AED-DF89-A18E-A658-6998F32F5113}"/>
              </a:ext>
            </a:extLst>
          </p:cNvPr>
          <p:cNvPicPr>
            <a:picLocks noGrp="1" noChangeAspect="1"/>
          </p:cNvPicPr>
          <p:nvPr>
            <p:ph type="pic" idx="1"/>
          </p:nvPr>
        </p:nvPicPr>
        <p:blipFill>
          <a:blip r:embed="rId2"/>
          <a:srcRect r="9192"/>
          <a:stretch/>
        </p:blipFill>
        <p:spPr>
          <a:xfrm>
            <a:off x="8505808" y="702157"/>
            <a:ext cx="3239659" cy="4756775"/>
          </a:xfrm>
          <a:prstGeom prst="rect">
            <a:avLst/>
          </a:prstGeom>
          <a:effectLst>
            <a:outerShdw blurRad="50800" dist="50800" dir="5400000" algn="ctr" rotWithShape="0">
              <a:schemeClr val="accent3"/>
            </a:outerShdw>
            <a:reflection stA="94000" endPos="4000" dist="50800" dir="5400000" sy="-100000" algn="bl" rotWithShape="0"/>
          </a:effectLst>
        </p:spPr>
      </p:pic>
      <p:graphicFrame>
        <p:nvGraphicFramePr>
          <p:cNvPr id="8" name="Tabel 7">
            <a:extLst>
              <a:ext uri="{FF2B5EF4-FFF2-40B4-BE49-F238E27FC236}">
                <a16:creationId xmlns:a16="http://schemas.microsoft.com/office/drawing/2014/main" id="{CF1D60ED-6F2D-94C5-8692-DA93CCCDC55E}"/>
              </a:ext>
            </a:extLst>
          </p:cNvPr>
          <p:cNvGraphicFramePr>
            <a:graphicFrameLocks noGrp="1"/>
          </p:cNvGraphicFramePr>
          <p:nvPr>
            <p:extLst>
              <p:ext uri="{D42A27DB-BD31-4B8C-83A1-F6EECF244321}">
                <p14:modId xmlns:p14="http://schemas.microsoft.com/office/powerpoint/2010/main" val="1723351590"/>
              </p:ext>
            </p:extLst>
          </p:nvPr>
        </p:nvGraphicFramePr>
        <p:xfrm>
          <a:off x="581191" y="1511645"/>
          <a:ext cx="7762705" cy="4497960"/>
        </p:xfrm>
        <a:graphic>
          <a:graphicData uri="http://schemas.openxmlformats.org/drawingml/2006/table">
            <a:tbl>
              <a:tblPr firstRow="1" firstCol="1" bandRow="1">
                <a:tableStyleId>{912C8C85-51F0-491E-9774-3900AFEF0FD7}</a:tableStyleId>
              </a:tblPr>
              <a:tblGrid>
                <a:gridCol w="1169063">
                  <a:extLst>
                    <a:ext uri="{9D8B030D-6E8A-4147-A177-3AD203B41FA5}">
                      <a16:colId xmlns:a16="http://schemas.microsoft.com/office/drawing/2014/main" val="3518868585"/>
                    </a:ext>
                  </a:extLst>
                </a:gridCol>
                <a:gridCol w="1773994">
                  <a:extLst>
                    <a:ext uri="{9D8B030D-6E8A-4147-A177-3AD203B41FA5}">
                      <a16:colId xmlns:a16="http://schemas.microsoft.com/office/drawing/2014/main" val="629959991"/>
                    </a:ext>
                  </a:extLst>
                </a:gridCol>
                <a:gridCol w="3686174">
                  <a:extLst>
                    <a:ext uri="{9D8B030D-6E8A-4147-A177-3AD203B41FA5}">
                      <a16:colId xmlns:a16="http://schemas.microsoft.com/office/drawing/2014/main" val="560111520"/>
                    </a:ext>
                  </a:extLst>
                </a:gridCol>
                <a:gridCol w="1133474">
                  <a:extLst>
                    <a:ext uri="{9D8B030D-6E8A-4147-A177-3AD203B41FA5}">
                      <a16:colId xmlns:a16="http://schemas.microsoft.com/office/drawing/2014/main" val="1734047233"/>
                    </a:ext>
                  </a:extLst>
                </a:gridCol>
              </a:tblGrid>
              <a:tr h="597962">
                <a:tc>
                  <a:txBody>
                    <a:bodyPr/>
                    <a:lstStyle/>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Durata investiție</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ctr">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sursa de finanțare</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DESCRIERE PROIECT</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VALOARE TOTALĂ A </a:t>
                      </a:r>
                      <a:r>
                        <a:rPr lang="ro-RO" sz="1000" cap="all" dirty="0" err="1">
                          <a:solidFill>
                            <a:schemeClr val="tx1"/>
                          </a:solidFill>
                          <a:effectLst/>
                          <a:latin typeface="Times New Roman" panose="02020603050405020304" pitchFamily="18" charset="0"/>
                          <a:cs typeface="Times New Roman" panose="02020603050405020304" pitchFamily="18" charset="0"/>
                        </a:rPr>
                        <a:t>INVESTIȚIEi</a:t>
                      </a:r>
                      <a:r>
                        <a:rPr lang="ro-RO" sz="1000" cap="all" dirty="0">
                          <a:solidFill>
                            <a:schemeClr val="tx1"/>
                          </a:solidFill>
                          <a:effectLst/>
                          <a:latin typeface="Times New Roman" panose="02020603050405020304" pitchFamily="18" charset="0"/>
                          <a:cs typeface="Times New Roman" panose="02020603050405020304" pitchFamily="18" charset="0"/>
                        </a:rPr>
                        <a:t> (LEI)</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3581381608"/>
                  </a:ext>
                </a:extLst>
              </a:tr>
              <a:tr h="3596121">
                <a:tc>
                  <a:txBody>
                    <a:bodyPr/>
                    <a:lstStyle/>
                    <a:p>
                      <a:pPr marL="0" marR="0" algn="just">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03.06.2019</a:t>
                      </a:r>
                      <a:endParaRPr lang="en-US" sz="11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cap="all" dirty="0">
                          <a:effectLst/>
                          <a:latin typeface="Times New Roman" panose="02020603050405020304" pitchFamily="18" charset="0"/>
                          <a:cs typeface="Times New Roman" panose="02020603050405020304" pitchFamily="18" charset="0"/>
                        </a:rPr>
                        <a:t>30.05.2021</a:t>
                      </a:r>
                    </a:p>
                    <a:p>
                      <a:pPr marL="0" marR="0" algn="ctr">
                        <a:lnSpc>
                          <a:spcPct val="107000"/>
                        </a:lnSpc>
                        <a:spcAft>
                          <a:spcPts val="800"/>
                        </a:spcAft>
                      </a:pPr>
                      <a:endParaRPr lang="ro-RO" sz="1100" cap="all"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07000"/>
                        </a:lnSpc>
                        <a:spcAft>
                          <a:spcPts val="800"/>
                        </a:spcAft>
                      </a:pPr>
                      <a:r>
                        <a:rPr lang="ro-RO" sz="1100" b="0" cap="all" dirty="0">
                          <a:effectLst/>
                          <a:latin typeface="Times New Roman" panose="02020603050405020304" pitchFamily="18" charset="0"/>
                          <a:ea typeface="Aptos" panose="020B0004020202020204" pitchFamily="34" charset="0"/>
                          <a:cs typeface="Times New Roman" panose="02020603050405020304" pitchFamily="18" charset="0"/>
                        </a:rPr>
                        <a:t>HCJ </a:t>
                      </a:r>
                    </a:p>
                    <a:p>
                      <a:pPr marL="0" marR="0" algn="ctr">
                        <a:lnSpc>
                          <a:spcPct val="107000"/>
                        </a:lnSpc>
                        <a:spcAft>
                          <a:spcPts val="800"/>
                        </a:spcAft>
                      </a:pPr>
                      <a:r>
                        <a:rPr lang="ro-RO" sz="1100" b="0" cap="all" dirty="0">
                          <a:effectLst/>
                          <a:latin typeface="Times New Roman" panose="02020603050405020304" pitchFamily="18" charset="0"/>
                          <a:ea typeface="Aptos" panose="020B0004020202020204" pitchFamily="34" charset="0"/>
                          <a:cs typeface="Times New Roman" panose="02020603050405020304" pitchFamily="18" charset="0"/>
                        </a:rPr>
                        <a:t>DEPUNERE PROIECT 23/2018</a:t>
                      </a:r>
                      <a:endParaRPr lang="en-US" sz="1100" b="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tabLst>
                          <a:tab pos="810260" algn="l"/>
                          <a:tab pos="3870960" algn="l"/>
                          <a:tab pos="4320540" algn="l"/>
                        </a:tabLst>
                      </a:pPr>
                      <a:r>
                        <a:rPr lang="ro-RO" sz="1100" dirty="0">
                          <a:effectLst/>
                          <a:latin typeface="Times New Roman" panose="02020603050405020304" pitchFamily="18" charset="0"/>
                          <a:cs typeface="Times New Roman" panose="02020603050405020304" pitchFamily="18" charset="0"/>
                        </a:rPr>
                        <a:t>Programul </a:t>
                      </a:r>
                      <a:r>
                        <a:rPr lang="ro-RO" sz="1100" dirty="0" err="1">
                          <a:effectLst/>
                          <a:latin typeface="Times New Roman" panose="02020603050405020304" pitchFamily="18" charset="0"/>
                          <a:cs typeface="Times New Roman" panose="02020603050405020304" pitchFamily="18" charset="0"/>
                        </a:rPr>
                        <a:t>Operaţional</a:t>
                      </a:r>
                      <a:r>
                        <a:rPr lang="ro-RO" sz="1100" dirty="0">
                          <a:effectLst/>
                          <a:latin typeface="Times New Roman" panose="02020603050405020304" pitchFamily="18" charset="0"/>
                          <a:cs typeface="Times New Roman" panose="02020603050405020304" pitchFamily="18" charset="0"/>
                        </a:rPr>
                        <a:t> Regional 2014-2020, Axa prioritară 8: ”Dezvoltarea infrastructurii sanitare </a:t>
                      </a:r>
                      <a:r>
                        <a:rPr lang="ro-RO" sz="1100" dirty="0" err="1">
                          <a:effectLst/>
                          <a:latin typeface="Times New Roman" panose="02020603050405020304" pitchFamily="18" charset="0"/>
                          <a:cs typeface="Times New Roman" panose="02020603050405020304" pitchFamily="18" charset="0"/>
                        </a:rPr>
                        <a:t>şi</a:t>
                      </a:r>
                      <a:r>
                        <a:rPr lang="ro-RO" sz="1100" dirty="0">
                          <a:effectLst/>
                          <a:latin typeface="Times New Roman" panose="02020603050405020304" pitchFamily="18" charset="0"/>
                          <a:cs typeface="Times New Roman" panose="02020603050405020304" pitchFamily="18" charset="0"/>
                        </a:rPr>
                        <a:t> sociale”, Obiectivul Specific 8.2: „Îmbunătățirea calității și a eficienței îngrijirii spitalicești de urgență”, Operațiunea B: „Unități de primiri urgențe”. Contractul de finanțare a fost încheiat cu Ministerul Dezvoltării Regionale </a:t>
                      </a:r>
                      <a:r>
                        <a:rPr lang="ro-RO" sz="1100" dirty="0" err="1">
                          <a:effectLst/>
                          <a:latin typeface="Times New Roman" panose="02020603050405020304" pitchFamily="18" charset="0"/>
                          <a:cs typeface="Times New Roman" panose="02020603050405020304" pitchFamily="18" charset="0"/>
                        </a:rPr>
                        <a:t>şi</a:t>
                      </a:r>
                      <a:r>
                        <a:rPr lang="ro-RO" sz="1100" dirty="0">
                          <a:effectLst/>
                          <a:latin typeface="Times New Roman" panose="02020603050405020304" pitchFamily="18" charset="0"/>
                          <a:cs typeface="Times New Roman" panose="02020603050405020304" pitchFamily="18" charset="0"/>
                        </a:rPr>
                        <a:t> Administrației Publice și Fondurilor Europene în calitate de Autoritate de Management și cu </a:t>
                      </a:r>
                      <a:r>
                        <a:rPr lang="ro-RO" sz="1100" dirty="0" err="1">
                          <a:effectLst/>
                          <a:latin typeface="Times New Roman" panose="02020603050405020304" pitchFamily="18" charset="0"/>
                          <a:cs typeface="Times New Roman" panose="02020603050405020304" pitchFamily="18" charset="0"/>
                        </a:rPr>
                        <a:t>Agenţia</a:t>
                      </a:r>
                      <a:r>
                        <a:rPr lang="ro-RO" sz="1100" dirty="0">
                          <a:effectLst/>
                          <a:latin typeface="Times New Roman" panose="02020603050405020304" pitchFamily="18" charset="0"/>
                          <a:cs typeface="Times New Roman" panose="02020603050405020304" pitchFamily="18" charset="0"/>
                        </a:rPr>
                        <a:t> pentru Dezvoltare Regională Sud – Est, în calitate de Organism Intermediar.</a:t>
                      </a:r>
                      <a:endParaRPr lang="en-US" sz="1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tabLst>
                          <a:tab pos="810260" algn="l"/>
                          <a:tab pos="3870960" algn="l"/>
                          <a:tab pos="4320540" algn="l"/>
                        </a:tabLst>
                      </a:pPr>
                      <a:r>
                        <a:rPr lang="ro-RO" sz="1100" dirty="0">
                          <a:effectLst/>
                          <a:latin typeface="Times New Roman" panose="02020603050405020304" pitchFamily="18" charset="0"/>
                          <a:cs typeface="Times New Roman" panose="02020603050405020304" pitchFamily="18" charset="0"/>
                        </a:rPr>
                        <a:t>Prin proiect au fost </a:t>
                      </a:r>
                      <a:r>
                        <a:rPr lang="ro-RO" sz="1100" dirty="0" err="1">
                          <a:effectLst/>
                          <a:latin typeface="Times New Roman" panose="02020603050405020304" pitchFamily="18" charset="0"/>
                          <a:cs typeface="Times New Roman" panose="02020603050405020304" pitchFamily="18" charset="0"/>
                        </a:rPr>
                        <a:t>achizitionate</a:t>
                      </a:r>
                      <a:r>
                        <a:rPr lang="ro-RO" sz="1100" dirty="0">
                          <a:effectLst/>
                          <a:latin typeface="Times New Roman" panose="02020603050405020304" pitchFamily="18" charset="0"/>
                          <a:cs typeface="Times New Roman" panose="02020603050405020304" pitchFamily="18" charset="0"/>
                        </a:rPr>
                        <a:t> </a:t>
                      </a:r>
                      <a:r>
                        <a:rPr lang="ro-RO" sz="1100" dirty="0" err="1">
                          <a:effectLst/>
                          <a:latin typeface="Times New Roman" panose="02020603050405020304" pitchFamily="18" charset="0"/>
                          <a:cs typeface="Times New Roman" panose="02020603050405020304" pitchFamily="18" charset="0"/>
                        </a:rPr>
                        <a:t>urmatoarele</a:t>
                      </a:r>
                      <a:r>
                        <a:rPr lang="ro-RO" sz="1100" dirty="0">
                          <a:effectLst/>
                          <a:latin typeface="Times New Roman" panose="02020603050405020304" pitchFamily="18" charset="0"/>
                          <a:cs typeface="Times New Roman" panose="02020603050405020304" pitchFamily="18" charset="0"/>
                        </a:rPr>
                        <a:t> echipamente:</a:t>
                      </a:r>
                      <a:endParaRPr lang="en-US" sz="1100"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Ecograf </a:t>
                      </a:r>
                      <a:r>
                        <a:rPr lang="ro-RO" sz="1100" b="1" dirty="0" err="1">
                          <a:effectLst/>
                          <a:latin typeface="Times New Roman" panose="02020603050405020304" pitchFamily="18" charset="0"/>
                          <a:cs typeface="Times New Roman" panose="02020603050405020304" pitchFamily="18" charset="0"/>
                        </a:rPr>
                        <a:t>Doppler</a:t>
                      </a:r>
                      <a:r>
                        <a:rPr lang="ro-RO" sz="1100" b="1" dirty="0">
                          <a:effectLst/>
                          <a:latin typeface="Times New Roman" panose="02020603050405020304" pitchFamily="18" charset="0"/>
                          <a:cs typeface="Times New Roman" panose="02020603050405020304" pitchFamily="18" charset="0"/>
                        </a:rPr>
                        <a:t> – 1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Ecograf Portabil – 2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Masa pacient efectuare mici </a:t>
                      </a:r>
                      <a:r>
                        <a:rPr lang="ro-RO" sz="1100" b="1" dirty="0" err="1">
                          <a:effectLst/>
                          <a:latin typeface="Times New Roman" panose="02020603050405020304" pitchFamily="18" charset="0"/>
                          <a:cs typeface="Times New Roman" panose="02020603050405020304" pitchFamily="18" charset="0"/>
                        </a:rPr>
                        <a:t>intervenţii</a:t>
                      </a:r>
                      <a:r>
                        <a:rPr lang="ro-RO" sz="1100" b="1" dirty="0">
                          <a:effectLst/>
                          <a:latin typeface="Times New Roman" panose="02020603050405020304" pitchFamily="18" charset="0"/>
                          <a:cs typeface="Times New Roman" panose="02020603050405020304" pitchFamily="18" charset="0"/>
                        </a:rPr>
                        <a:t> chirurgicale – 1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Pat </a:t>
                      </a:r>
                      <a:r>
                        <a:rPr lang="ro-RO" sz="1100" b="1" dirty="0" err="1">
                          <a:effectLst/>
                          <a:latin typeface="Times New Roman" panose="02020603050405020304" pitchFamily="18" charset="0"/>
                          <a:cs typeface="Times New Roman" panose="02020603050405020304" pitchFamily="18" charset="0"/>
                        </a:rPr>
                        <a:t>radiotransparent</a:t>
                      </a:r>
                      <a:r>
                        <a:rPr lang="ro-RO" sz="1100" b="1" dirty="0">
                          <a:effectLst/>
                          <a:latin typeface="Times New Roman" panose="02020603050405020304" pitchFamily="18" charset="0"/>
                          <a:cs typeface="Times New Roman" panose="02020603050405020304" pitchFamily="18" charset="0"/>
                        </a:rPr>
                        <a:t>, resuscitare, hidraulic pentru examinare/transfer sprint – 21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Lampa </a:t>
                      </a:r>
                      <a:r>
                        <a:rPr lang="ro-RO" sz="1100" b="1" dirty="0" err="1">
                          <a:effectLst/>
                          <a:latin typeface="Times New Roman" panose="02020603050405020304" pitchFamily="18" charset="0"/>
                          <a:cs typeface="Times New Roman" panose="02020603050405020304" pitchFamily="18" charset="0"/>
                        </a:rPr>
                        <a:t>scialitică</a:t>
                      </a:r>
                      <a:r>
                        <a:rPr lang="ro-RO" sz="1100" b="1" dirty="0">
                          <a:effectLst/>
                          <a:latin typeface="Times New Roman" panose="02020603050405020304" pitchFamily="18" charset="0"/>
                          <a:cs typeface="Times New Roman" panose="02020603050405020304" pitchFamily="18" charset="0"/>
                        </a:rPr>
                        <a:t> – 1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Electrocardiograf 12 </a:t>
                      </a:r>
                      <a:r>
                        <a:rPr lang="ro-RO" sz="1100" b="1" dirty="0" err="1">
                          <a:effectLst/>
                          <a:latin typeface="Times New Roman" panose="02020603050405020304" pitchFamily="18" charset="0"/>
                          <a:cs typeface="Times New Roman" panose="02020603050405020304" pitchFamily="18" charset="0"/>
                        </a:rPr>
                        <a:t>derivaţii</a:t>
                      </a:r>
                      <a:r>
                        <a:rPr lang="ro-RO" sz="1100" b="1" dirty="0">
                          <a:effectLst/>
                          <a:latin typeface="Times New Roman" panose="02020603050405020304" pitchFamily="18" charset="0"/>
                          <a:cs typeface="Times New Roman" panose="02020603050405020304" pitchFamily="18" charset="0"/>
                        </a:rPr>
                        <a:t> cu </a:t>
                      </a:r>
                      <a:r>
                        <a:rPr lang="ro-RO" sz="1100" b="1" dirty="0" err="1">
                          <a:effectLst/>
                          <a:latin typeface="Times New Roman" panose="02020603050405020304" pitchFamily="18" charset="0"/>
                          <a:cs typeface="Times New Roman" panose="02020603050405020304" pitchFamily="18" charset="0"/>
                        </a:rPr>
                        <a:t>funcţie</a:t>
                      </a:r>
                      <a:r>
                        <a:rPr lang="ro-RO" sz="1100" b="1" dirty="0">
                          <a:effectLst/>
                          <a:latin typeface="Times New Roman" panose="02020603050405020304" pitchFamily="18" charset="0"/>
                          <a:cs typeface="Times New Roman" panose="02020603050405020304" pitchFamily="18" charset="0"/>
                        </a:rPr>
                        <a:t> de </a:t>
                      </a:r>
                      <a:r>
                        <a:rPr lang="ro-RO" sz="1100" b="1" dirty="0" err="1">
                          <a:effectLst/>
                          <a:latin typeface="Times New Roman" panose="02020603050405020304" pitchFamily="18" charset="0"/>
                          <a:cs typeface="Times New Roman" panose="02020603050405020304" pitchFamily="18" charset="0"/>
                        </a:rPr>
                        <a:t>printare</a:t>
                      </a:r>
                      <a:r>
                        <a:rPr lang="ro-RO" sz="1100" b="1" dirty="0">
                          <a:effectLst/>
                          <a:latin typeface="Times New Roman" panose="02020603050405020304" pitchFamily="18" charset="0"/>
                          <a:cs typeface="Times New Roman" panose="02020603050405020304" pitchFamily="18" charset="0"/>
                        </a:rPr>
                        <a:t> – 12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Sistem de livrare a oxigenului cu umidificator – 3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Seringa automată – 12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Monitor cu </a:t>
                      </a:r>
                      <a:r>
                        <a:rPr lang="ro-RO" sz="1100" b="1" dirty="0" err="1">
                          <a:effectLst/>
                          <a:latin typeface="Times New Roman" panose="02020603050405020304" pitchFamily="18" charset="0"/>
                          <a:cs typeface="Times New Roman" panose="02020603050405020304" pitchFamily="18" charset="0"/>
                        </a:rPr>
                        <a:t>funcţie</a:t>
                      </a:r>
                      <a:r>
                        <a:rPr lang="ro-RO" sz="1100" b="1" dirty="0">
                          <a:effectLst/>
                          <a:latin typeface="Times New Roman" panose="02020603050405020304" pitchFamily="18" charset="0"/>
                          <a:cs typeface="Times New Roman" panose="02020603050405020304" pitchFamily="18" charset="0"/>
                        </a:rPr>
                        <a:t> de </a:t>
                      </a:r>
                      <a:r>
                        <a:rPr lang="ro-RO" sz="1100" b="1" dirty="0" err="1">
                          <a:effectLst/>
                          <a:latin typeface="Times New Roman" panose="02020603050405020304" pitchFamily="18" charset="0"/>
                          <a:cs typeface="Times New Roman" panose="02020603050405020304" pitchFamily="18" charset="0"/>
                        </a:rPr>
                        <a:t>printare</a:t>
                      </a:r>
                      <a:r>
                        <a:rPr lang="ro-RO" sz="1100" b="1" dirty="0">
                          <a:effectLst/>
                          <a:latin typeface="Times New Roman" panose="02020603050405020304" pitchFamily="18" charset="0"/>
                          <a:cs typeface="Times New Roman" panose="02020603050405020304" pitchFamily="18" charset="0"/>
                        </a:rPr>
                        <a:t> – 16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err="1">
                          <a:effectLst/>
                          <a:latin typeface="Times New Roman" panose="02020603050405020304" pitchFamily="18" charset="0"/>
                          <a:cs typeface="Times New Roman" panose="02020603050405020304" pitchFamily="18" charset="0"/>
                        </a:rPr>
                        <a:t>Defibrilaror</a:t>
                      </a:r>
                      <a:r>
                        <a:rPr lang="ro-RO" sz="1100" b="1" dirty="0">
                          <a:effectLst/>
                          <a:latin typeface="Times New Roman" panose="02020603050405020304" pitchFamily="18" charset="0"/>
                          <a:cs typeface="Times New Roman" panose="02020603050405020304" pitchFamily="18" charset="0"/>
                        </a:rPr>
                        <a:t> cu posibilitate de </a:t>
                      </a:r>
                      <a:r>
                        <a:rPr lang="ro-RO" sz="1100" b="1" dirty="0" err="1">
                          <a:effectLst/>
                          <a:latin typeface="Times New Roman" panose="02020603050405020304" pitchFamily="18" charset="0"/>
                          <a:cs typeface="Times New Roman" panose="02020603050405020304" pitchFamily="18" charset="0"/>
                        </a:rPr>
                        <a:t>electroversie</a:t>
                      </a:r>
                      <a:r>
                        <a:rPr lang="ro-RO" sz="1100" b="1" dirty="0">
                          <a:effectLst/>
                          <a:latin typeface="Times New Roman" panose="02020603050405020304" pitchFamily="18" charset="0"/>
                          <a:cs typeface="Times New Roman" panose="02020603050405020304" pitchFamily="18" charset="0"/>
                        </a:rPr>
                        <a:t> sincronă și stimulare cardiacă externă cu </a:t>
                      </a:r>
                      <a:r>
                        <a:rPr lang="ro-RO" sz="1100" b="1" dirty="0" err="1">
                          <a:effectLst/>
                          <a:latin typeface="Times New Roman" panose="02020603050405020304" pitchFamily="18" charset="0"/>
                          <a:cs typeface="Times New Roman" panose="02020603050405020304" pitchFamily="18" charset="0"/>
                        </a:rPr>
                        <a:t>funcţie</a:t>
                      </a:r>
                      <a:r>
                        <a:rPr lang="ro-RO" sz="1100" b="1" dirty="0">
                          <a:effectLst/>
                          <a:latin typeface="Times New Roman" panose="02020603050405020304" pitchFamily="18" charset="0"/>
                          <a:cs typeface="Times New Roman" panose="02020603050405020304" pitchFamily="18" charset="0"/>
                        </a:rPr>
                        <a:t> de </a:t>
                      </a:r>
                      <a:r>
                        <a:rPr lang="ro-RO" sz="1100" b="1" dirty="0" err="1">
                          <a:effectLst/>
                          <a:latin typeface="Times New Roman" panose="02020603050405020304" pitchFamily="18" charset="0"/>
                          <a:cs typeface="Times New Roman" panose="02020603050405020304" pitchFamily="18" charset="0"/>
                        </a:rPr>
                        <a:t>printare</a:t>
                      </a:r>
                      <a:r>
                        <a:rPr lang="ro-RO" sz="1100" b="1" dirty="0">
                          <a:effectLst/>
                          <a:latin typeface="Times New Roman" panose="02020603050405020304" pitchFamily="18" charset="0"/>
                          <a:cs typeface="Times New Roman" panose="02020603050405020304" pitchFamily="18" charset="0"/>
                        </a:rPr>
                        <a:t> – 2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Aspirator </a:t>
                      </a:r>
                      <a:r>
                        <a:rPr lang="ro-RO" sz="1100" b="1" dirty="0" err="1">
                          <a:effectLst/>
                          <a:latin typeface="Times New Roman" panose="02020603050405020304" pitchFamily="18" charset="0"/>
                          <a:cs typeface="Times New Roman" panose="02020603050405020304" pitchFamily="18" charset="0"/>
                        </a:rPr>
                        <a:t>secreţii</a:t>
                      </a:r>
                      <a:r>
                        <a:rPr lang="ro-RO" sz="1100" b="1" dirty="0">
                          <a:effectLst/>
                          <a:latin typeface="Times New Roman" panose="02020603050405020304" pitchFamily="18" charset="0"/>
                          <a:cs typeface="Times New Roman" panose="02020603050405020304" pitchFamily="18" charset="0"/>
                        </a:rPr>
                        <a:t> portabil – 8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Ventilator portabil pacient – 1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Targă transport pacienți – 10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Cărucior pentru instrumentar și medicație – 5 buc.</a:t>
                      </a:r>
                      <a:endParaRPr lang="en-US" sz="1100" b="1" dirty="0">
                        <a:effectLst/>
                        <a:latin typeface="Times New Roman" panose="02020603050405020304" pitchFamily="18" charset="0"/>
                        <a:cs typeface="Times New Roman" panose="02020603050405020304" pitchFamily="18" charset="0"/>
                      </a:endParaRPr>
                    </a:p>
                    <a:p>
                      <a:pPr marL="342900" marR="0" lvl="0" indent="-342900" algn="just">
                        <a:lnSpc>
                          <a:spcPct val="107000"/>
                        </a:lnSpc>
                        <a:spcAft>
                          <a:spcPts val="800"/>
                        </a:spcAft>
                        <a:buFont typeface="+mj-lt"/>
                        <a:buAutoNum type="arabicPeriod"/>
                        <a:tabLst>
                          <a:tab pos="810260" algn="l"/>
                          <a:tab pos="3870960" algn="l"/>
                          <a:tab pos="4320540" algn="l"/>
                        </a:tabLst>
                      </a:pPr>
                      <a:r>
                        <a:rPr lang="ro-RO" sz="1100" b="1" dirty="0">
                          <a:effectLst/>
                          <a:latin typeface="Times New Roman" panose="02020603050405020304" pitchFamily="18" charset="0"/>
                          <a:cs typeface="Times New Roman" panose="02020603050405020304" pitchFamily="18" charset="0"/>
                        </a:rPr>
                        <a:t>Scaun cu rotile– 10 buc.</a:t>
                      </a:r>
                      <a:endParaRPr lang="en-US" sz="1100" b="1" dirty="0">
                        <a:effectLst/>
                        <a:latin typeface="Times New Roman" panose="02020603050405020304" pitchFamily="18"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dirty="0">
                          <a:effectLst/>
                          <a:latin typeface="Times New Roman" panose="02020603050405020304" pitchFamily="18" charset="0"/>
                          <a:cs typeface="Times New Roman" panose="02020603050405020304" pitchFamily="18" charset="0"/>
                        </a:rPr>
                        <a:t>4.641.692,58</a:t>
                      </a:r>
                      <a:endParaRPr lang="en-US" sz="1100" b="1"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7044" marR="270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2173662508"/>
                  </a:ext>
                </a:extLst>
              </a:tr>
            </a:tbl>
          </a:graphicData>
        </a:graphic>
      </p:graphicFrame>
    </p:spTree>
    <p:extLst>
      <p:ext uri="{BB962C8B-B14F-4D97-AF65-F5344CB8AC3E}">
        <p14:creationId xmlns:p14="http://schemas.microsoft.com/office/powerpoint/2010/main" val="93480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F494AE6-A88C-448B-B1B7-80259E6F4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Imagine 11" descr="O imagine care conține Echipament medical, de interior, îngrijire medicală, mașină&#10;&#10;Conținutul generat de inteligența artificială poate fi incorect.">
            <a:extLst>
              <a:ext uri="{FF2B5EF4-FFF2-40B4-BE49-F238E27FC236}">
                <a16:creationId xmlns:a16="http://schemas.microsoft.com/office/drawing/2014/main" id="{CC51068C-8A61-F0C4-7C4A-E4782C0F0D2A}"/>
              </a:ext>
            </a:extLst>
          </p:cNvPr>
          <p:cNvPicPr>
            <a:picLocks noChangeAspect="1"/>
          </p:cNvPicPr>
          <p:nvPr/>
        </p:nvPicPr>
        <p:blipFill>
          <a:blip r:embed="rId3"/>
          <a:srcRect t="2697" r="-1" b="23825"/>
          <a:stretch/>
        </p:blipFill>
        <p:spPr>
          <a:xfrm>
            <a:off x="321734" y="321733"/>
            <a:ext cx="3084025" cy="3021406"/>
          </a:xfrm>
          <a:prstGeom prst="rect">
            <a:avLst/>
          </a:prstGeom>
        </p:spPr>
      </p:pic>
      <p:pic>
        <p:nvPicPr>
          <p:cNvPr id="14" name="Imagine 13" descr="O imagine care conține de interior, perete, chiuvetă, Electrocasnic&#10;&#10;Conținutul generat de inteligența artificială poate fi incorect.">
            <a:extLst>
              <a:ext uri="{FF2B5EF4-FFF2-40B4-BE49-F238E27FC236}">
                <a16:creationId xmlns:a16="http://schemas.microsoft.com/office/drawing/2014/main" id="{8139301D-626D-C809-E132-E11F10257EFE}"/>
              </a:ext>
            </a:extLst>
          </p:cNvPr>
          <p:cNvPicPr>
            <a:picLocks noChangeAspect="1"/>
          </p:cNvPicPr>
          <p:nvPr/>
        </p:nvPicPr>
        <p:blipFill>
          <a:blip r:embed="rId4"/>
          <a:srcRect r="16980" b="5"/>
          <a:stretch/>
        </p:blipFill>
        <p:spPr>
          <a:xfrm>
            <a:off x="321734" y="3514854"/>
            <a:ext cx="3084025" cy="2785952"/>
          </a:xfrm>
          <a:prstGeom prst="rect">
            <a:avLst/>
          </a:prstGeom>
        </p:spPr>
      </p:pic>
      <p:pic>
        <p:nvPicPr>
          <p:cNvPr id="19" name="Imagine 18" descr="O imagine care conține text, monitor, afișaj, Dispozitiv de afișare&#10;&#10;Conținutul generat de inteligența artificială poate fi incorect.">
            <a:extLst>
              <a:ext uri="{FF2B5EF4-FFF2-40B4-BE49-F238E27FC236}">
                <a16:creationId xmlns:a16="http://schemas.microsoft.com/office/drawing/2014/main" id="{3D924843-33B3-0E1A-966C-E81FFD921BD2}"/>
              </a:ext>
            </a:extLst>
          </p:cNvPr>
          <p:cNvPicPr>
            <a:picLocks noChangeAspect="1"/>
          </p:cNvPicPr>
          <p:nvPr/>
        </p:nvPicPr>
        <p:blipFill>
          <a:blip r:embed="rId5"/>
          <a:srcRect l="1936" r="7901" b="2"/>
          <a:stretch/>
        </p:blipFill>
        <p:spPr>
          <a:xfrm>
            <a:off x="3598286" y="321733"/>
            <a:ext cx="4043250" cy="5979074"/>
          </a:xfrm>
          <a:prstGeom prst="rect">
            <a:avLst/>
          </a:prstGeom>
        </p:spPr>
      </p:pic>
      <p:pic>
        <p:nvPicPr>
          <p:cNvPr id="16" name="Picture Placeholder 15" descr="A group of surgeons wearing surgical caps and masks">
            <a:extLst>
              <a:ext uri="{FF2B5EF4-FFF2-40B4-BE49-F238E27FC236}">
                <a16:creationId xmlns:a16="http://schemas.microsoft.com/office/drawing/2014/main" id="{6EFD6230-A50E-3A63-7B72-59A8449CAEE2}"/>
              </a:ext>
            </a:extLst>
          </p:cNvPr>
          <p:cNvPicPr>
            <a:picLocks noGrp="1" noChangeAspect="1"/>
          </p:cNvPicPr>
          <p:nvPr>
            <p:ph type="pic" sz="quarter" idx="19"/>
          </p:nvPr>
        </p:nvPicPr>
        <p:blipFill rotWithShape="1">
          <a:blip r:embed="rId6"/>
          <a:srcRect l="33029" r="21912" b="2"/>
          <a:stretch/>
        </p:blipFill>
        <p:spPr>
          <a:xfrm>
            <a:off x="7834063" y="321733"/>
            <a:ext cx="4036201" cy="5979074"/>
          </a:xfrm>
          <a:prstGeom prst="rect">
            <a:avLst/>
          </a:prstGeom>
        </p:spPr>
      </p:pic>
    </p:spTree>
    <p:extLst>
      <p:ext uri="{BB962C8B-B14F-4D97-AF65-F5344CB8AC3E}">
        <p14:creationId xmlns:p14="http://schemas.microsoft.com/office/powerpoint/2010/main" val="3695820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C903843E-1FAB-AFBB-BDC9-440FCC8CFB12}"/>
              </a:ext>
            </a:extLst>
          </p:cNvPr>
          <p:cNvSpPr>
            <a:spLocks noGrp="1"/>
          </p:cNvSpPr>
          <p:nvPr>
            <p:ph type="ctrTitle"/>
          </p:nvPr>
        </p:nvSpPr>
        <p:spPr>
          <a:xfrm>
            <a:off x="463296" y="661481"/>
            <a:ext cx="11265407" cy="712534"/>
          </a:xfrm>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ro-RO" sz="1800" b="1" dirty="0">
                <a:effectLst/>
                <a:latin typeface="Times New Roman" panose="02020603050405020304" pitchFamily="18" charset="0"/>
                <a:ea typeface="Calibri" panose="020F0502020204030204" pitchFamily="34" charset="0"/>
              </a:rPr>
              <a:t>6.Modernizare și dotare secție ambulatoriu pediatrie din cadrul Spitalului Judetean de </a:t>
            </a:r>
            <a:r>
              <a:rPr lang="ro-RO" sz="1800" b="1" dirty="0" err="1">
                <a:effectLst/>
                <a:latin typeface="Times New Roman" panose="02020603050405020304" pitchFamily="18" charset="0"/>
                <a:ea typeface="Calibri" panose="020F0502020204030204" pitchFamily="34" charset="0"/>
              </a:rPr>
              <a:t>UrgenȚ</a:t>
            </a:r>
            <a:r>
              <a:rPr lang="ro-RO" sz="1800" b="1" dirty="0" err="1">
                <a:latin typeface="Times New Roman" panose="02020603050405020304" pitchFamily="18" charset="0"/>
                <a:ea typeface="Calibri" panose="020F0502020204030204" pitchFamily="34" charset="0"/>
              </a:rPr>
              <a:t>Ă</a:t>
            </a:r>
            <a:r>
              <a:rPr lang="ro-RO" sz="1800" b="1" dirty="0">
                <a:effectLst/>
                <a:latin typeface="Times New Roman" panose="02020603050405020304" pitchFamily="18" charset="0"/>
                <a:ea typeface="Calibri" panose="020F0502020204030204" pitchFamily="34" charset="0"/>
              </a:rPr>
              <a:t> Sf. Pantelimon, Focșani</a:t>
            </a:r>
            <a:endParaRPr lang="en-US" dirty="0"/>
          </a:p>
        </p:txBody>
      </p:sp>
      <p:graphicFrame>
        <p:nvGraphicFramePr>
          <p:cNvPr id="3" name="Tabel 2">
            <a:extLst>
              <a:ext uri="{FF2B5EF4-FFF2-40B4-BE49-F238E27FC236}">
                <a16:creationId xmlns:a16="http://schemas.microsoft.com/office/drawing/2014/main" id="{129A341B-5F8E-2E28-5ECE-0EC597C788AE}"/>
              </a:ext>
            </a:extLst>
          </p:cNvPr>
          <p:cNvGraphicFramePr>
            <a:graphicFrameLocks noGrp="1"/>
          </p:cNvGraphicFramePr>
          <p:nvPr>
            <p:extLst>
              <p:ext uri="{D42A27DB-BD31-4B8C-83A1-F6EECF244321}">
                <p14:modId xmlns:p14="http://schemas.microsoft.com/office/powerpoint/2010/main" val="3992909718"/>
              </p:ext>
            </p:extLst>
          </p:nvPr>
        </p:nvGraphicFramePr>
        <p:xfrm>
          <a:off x="673844" y="1450466"/>
          <a:ext cx="8032007" cy="4512184"/>
        </p:xfrm>
        <a:graphic>
          <a:graphicData uri="http://schemas.openxmlformats.org/drawingml/2006/table">
            <a:tbl>
              <a:tblPr firstRow="1" firstCol="1" bandRow="1">
                <a:tableStyleId>{912C8C85-51F0-491E-9774-3900AFEF0FD7}</a:tableStyleId>
              </a:tblPr>
              <a:tblGrid>
                <a:gridCol w="1209620">
                  <a:extLst>
                    <a:ext uri="{9D8B030D-6E8A-4147-A177-3AD203B41FA5}">
                      <a16:colId xmlns:a16="http://schemas.microsoft.com/office/drawing/2014/main" val="1656629851"/>
                    </a:ext>
                  </a:extLst>
                </a:gridCol>
                <a:gridCol w="2607190">
                  <a:extLst>
                    <a:ext uri="{9D8B030D-6E8A-4147-A177-3AD203B41FA5}">
                      <a16:colId xmlns:a16="http://schemas.microsoft.com/office/drawing/2014/main" val="3988722360"/>
                    </a:ext>
                  </a:extLst>
                </a:gridCol>
                <a:gridCol w="2814414">
                  <a:extLst>
                    <a:ext uri="{9D8B030D-6E8A-4147-A177-3AD203B41FA5}">
                      <a16:colId xmlns:a16="http://schemas.microsoft.com/office/drawing/2014/main" val="2078631050"/>
                    </a:ext>
                  </a:extLst>
                </a:gridCol>
                <a:gridCol w="1400783">
                  <a:extLst>
                    <a:ext uri="{9D8B030D-6E8A-4147-A177-3AD203B41FA5}">
                      <a16:colId xmlns:a16="http://schemas.microsoft.com/office/drawing/2014/main" val="37438965"/>
                    </a:ext>
                  </a:extLst>
                </a:gridCol>
              </a:tblGrid>
              <a:tr h="1109101">
                <a:tc>
                  <a:txBody>
                    <a:bodyPr/>
                    <a:lstStyle/>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Durata investiție</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ctr">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sursa de finanțare</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DESCRIERE PROIECT</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0" marR="0" algn="ctr">
                        <a:lnSpc>
                          <a:spcPct val="107000"/>
                        </a:lnSpc>
                        <a:spcAft>
                          <a:spcPts val="800"/>
                        </a:spcAft>
                      </a:pPr>
                      <a:endParaRPr lang="ro-RO" sz="1000" cap="all"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000" cap="all" dirty="0">
                          <a:solidFill>
                            <a:schemeClr val="tx1"/>
                          </a:solidFill>
                          <a:effectLst/>
                          <a:latin typeface="Times New Roman" panose="02020603050405020304" pitchFamily="18" charset="0"/>
                          <a:cs typeface="Times New Roman" panose="02020603050405020304" pitchFamily="18" charset="0"/>
                        </a:rPr>
                        <a:t>VALOARE TOTALĂ A INVESTIȚIE (LEI)</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2796839472"/>
                  </a:ext>
                </a:extLst>
              </a:tr>
              <a:tr h="3403083">
                <a:tc>
                  <a:txBody>
                    <a:bodyPr/>
                    <a:lstStyle/>
                    <a:p>
                      <a:pPr marL="0" marR="0" algn="just">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 </a:t>
                      </a:r>
                      <a:endParaRPr lang="en-US" sz="11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 </a:t>
                      </a:r>
                      <a:endParaRPr lang="en-US" sz="11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 </a:t>
                      </a:r>
                      <a:endParaRPr lang="en-US" sz="11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02.10.2019</a:t>
                      </a:r>
                      <a:endParaRPr lang="en-US" sz="110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30.03.2023</a:t>
                      </a:r>
                    </a:p>
                    <a:p>
                      <a:pPr marL="0" marR="0" algn="ctr">
                        <a:lnSpc>
                          <a:spcPct val="107000"/>
                        </a:lnSpc>
                        <a:spcAft>
                          <a:spcPts val="800"/>
                        </a:spcAft>
                      </a:pPr>
                      <a:endParaRPr lang="ro-RO" sz="1100" cap="all"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07000"/>
                        </a:lnSpc>
                        <a:spcAft>
                          <a:spcPts val="800"/>
                        </a:spcAft>
                      </a:pPr>
                      <a:r>
                        <a:rPr lang="ro-RO" sz="1100" b="0" dirty="0">
                          <a:effectLst/>
                          <a:latin typeface="Times New Roman" panose="02020603050405020304" pitchFamily="18" charset="0"/>
                          <a:ea typeface="Calibri" panose="020F0502020204030204" pitchFamily="34" charset="0"/>
                          <a:cs typeface="Times New Roman" panose="02020603050405020304" pitchFamily="18" charset="0"/>
                        </a:rPr>
                        <a:t>Nota conceptuală HCJ</a:t>
                      </a:r>
                    </a:p>
                    <a:p>
                      <a:pPr marL="0" marR="0" algn="ctr">
                        <a:lnSpc>
                          <a:spcPct val="107000"/>
                        </a:lnSpc>
                        <a:spcAft>
                          <a:spcPts val="800"/>
                        </a:spcAft>
                      </a:pPr>
                      <a:r>
                        <a:rPr lang="ro-RO" sz="1100" b="0" dirty="0">
                          <a:effectLst/>
                          <a:latin typeface="Times New Roman" panose="02020603050405020304" pitchFamily="18" charset="0"/>
                          <a:ea typeface="Calibri" panose="020F0502020204030204" pitchFamily="34" charset="0"/>
                          <a:cs typeface="Times New Roman" panose="02020603050405020304" pitchFamily="18" charset="0"/>
                        </a:rPr>
                        <a:t>105/2018</a:t>
                      </a: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10000">
                          <a:schemeClr val="accent3">
                            <a:lumMod val="5000"/>
                            <a:lumOff val="95000"/>
                            <a:alpha val="47000"/>
                          </a:schemeClr>
                        </a:gs>
                        <a:gs pos="42000">
                          <a:schemeClr val="accent3">
                            <a:lumMod val="45000"/>
                            <a:lumOff val="55000"/>
                          </a:schemeClr>
                        </a:gs>
                        <a:gs pos="60000">
                          <a:schemeClr val="accent3">
                            <a:lumMod val="45000"/>
                            <a:lumOff val="55000"/>
                          </a:schemeClr>
                        </a:gs>
                        <a:gs pos="78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100" dirty="0">
                          <a:solidFill>
                            <a:schemeClr val="tx1"/>
                          </a:solidFill>
                          <a:effectLst/>
                          <a:latin typeface="Times New Roman" panose="02020603050405020304" pitchFamily="18" charset="0"/>
                          <a:cs typeface="Times New Roman" panose="02020603050405020304" pitchFamily="18" charset="0"/>
                        </a:rPr>
                        <a:t>Programul </a:t>
                      </a:r>
                      <a:r>
                        <a:rPr lang="ro-RO" sz="1100" dirty="0" err="1">
                          <a:solidFill>
                            <a:schemeClr val="tx1"/>
                          </a:solidFill>
                          <a:effectLst/>
                          <a:latin typeface="Times New Roman" panose="02020603050405020304" pitchFamily="18" charset="0"/>
                          <a:cs typeface="Times New Roman" panose="02020603050405020304" pitchFamily="18" charset="0"/>
                        </a:rPr>
                        <a:t>Operaţional</a:t>
                      </a:r>
                      <a:r>
                        <a:rPr lang="ro-RO" sz="1100" dirty="0">
                          <a:solidFill>
                            <a:schemeClr val="tx1"/>
                          </a:solidFill>
                          <a:effectLst/>
                          <a:latin typeface="Times New Roman" panose="02020603050405020304" pitchFamily="18" charset="0"/>
                          <a:cs typeface="Times New Roman" panose="02020603050405020304" pitchFamily="18" charset="0"/>
                        </a:rPr>
                        <a:t> Regional 2014-2020, Axa prioritară: 8 Dezvoltarea infrastructurii sanitare și sociale, Prioritatea de investiții: 8.1 Investiții în infrastructurile sanitare și sociale care contribuie la dezvoltarea la nivel național, regional și local, reducând inegalitățile în ceea ce privește starea de sănătate și promovând incluziunea socială prin îmbunătățirea accesului la serviciile sociale, culturale și de recreere, precum și trecerea de la serviciile instituționale la serviciile prestate de comunități; Obiectivul specific: 8.1 Creșterea accesibilității serviciilor de sănătate, comunitare și a celor de nivel secundar, în special pentru zonele sărace și izolate; Operațiunea A: Ambulatorii.</a:t>
                      </a:r>
                      <a:endParaRPr lang="en-US" sz="1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10000">
                          <a:schemeClr val="accent3">
                            <a:lumMod val="5000"/>
                            <a:lumOff val="95000"/>
                            <a:alpha val="47000"/>
                          </a:schemeClr>
                        </a:gs>
                        <a:gs pos="42000">
                          <a:schemeClr val="accent3">
                            <a:lumMod val="45000"/>
                            <a:lumOff val="55000"/>
                          </a:schemeClr>
                        </a:gs>
                        <a:gs pos="60000">
                          <a:schemeClr val="accent3">
                            <a:lumMod val="45000"/>
                            <a:lumOff val="55000"/>
                          </a:schemeClr>
                        </a:gs>
                        <a:gs pos="78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100" dirty="0">
                          <a:solidFill>
                            <a:schemeClr val="tx1"/>
                          </a:solidFill>
                          <a:effectLst/>
                          <a:latin typeface="Times New Roman" panose="02020603050405020304" pitchFamily="18" charset="0"/>
                          <a:cs typeface="Times New Roman" panose="02020603050405020304" pitchFamily="18" charset="0"/>
                        </a:rPr>
                        <a:t>Obiectivul general al proiectului a vizat modernizarea și dotarea secției ambulatoriu pediatrie din cadrul spitalului județean de urgență Sf. Pantelimon Focșani, in scopul creșterii accesului la servicii preventive si de îngrijire medicală primară a persoanelor.</a:t>
                      </a:r>
                      <a:endParaRPr lang="en-US" sz="11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dirty="0">
                          <a:solidFill>
                            <a:schemeClr val="tx1"/>
                          </a:solidFill>
                          <a:effectLst/>
                          <a:latin typeface="Times New Roman" panose="02020603050405020304" pitchFamily="18" charset="0"/>
                          <a:cs typeface="Times New Roman" panose="02020603050405020304" pitchFamily="18" charset="0"/>
                        </a:rPr>
                        <a:t> </a:t>
                      </a:r>
                      <a:endParaRPr lang="en-US" sz="11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en-US" sz="1100" dirty="0" err="1">
                          <a:solidFill>
                            <a:schemeClr val="tx1"/>
                          </a:solidFill>
                          <a:effectLst/>
                          <a:latin typeface="Times New Roman" panose="02020603050405020304" pitchFamily="18" charset="0"/>
                          <a:cs typeface="Times New Roman" panose="02020603050405020304" pitchFamily="18" charset="0"/>
                        </a:rPr>
                        <a:t>Obiectivul</a:t>
                      </a:r>
                      <a:r>
                        <a:rPr lang="en-US" sz="1100" dirty="0">
                          <a:solidFill>
                            <a:schemeClr val="tx1"/>
                          </a:solidFill>
                          <a:effectLst/>
                          <a:latin typeface="Times New Roman" panose="02020603050405020304" pitchFamily="18" charset="0"/>
                          <a:cs typeface="Times New Roman" panose="02020603050405020304" pitchFamily="18" charset="0"/>
                        </a:rPr>
                        <a:t> specific al </a:t>
                      </a:r>
                      <a:r>
                        <a:rPr lang="en-US" sz="1100" dirty="0" err="1">
                          <a:solidFill>
                            <a:schemeClr val="tx1"/>
                          </a:solidFill>
                          <a:effectLst/>
                          <a:latin typeface="Times New Roman" panose="02020603050405020304" pitchFamily="18" charset="0"/>
                          <a:cs typeface="Times New Roman" panose="02020603050405020304" pitchFamily="18" charset="0"/>
                        </a:rPr>
                        <a:t>proiectului</a:t>
                      </a:r>
                      <a:r>
                        <a:rPr lang="en-US" sz="1100" dirty="0">
                          <a:solidFill>
                            <a:schemeClr val="tx1"/>
                          </a:solidFill>
                          <a:effectLst/>
                          <a:latin typeface="Times New Roman" panose="02020603050405020304" pitchFamily="18" charset="0"/>
                          <a:cs typeface="Times New Roman" panose="02020603050405020304" pitchFamily="18" charset="0"/>
                        </a:rPr>
                        <a:t> a constat </a:t>
                      </a:r>
                      <a:r>
                        <a:rPr lang="en-US" sz="1100" dirty="0" err="1">
                          <a:solidFill>
                            <a:schemeClr val="tx1"/>
                          </a:solidFill>
                          <a:effectLst/>
                          <a:latin typeface="Times New Roman" panose="02020603050405020304" pitchFamily="18" charset="0"/>
                          <a:cs typeface="Times New Roman" panose="02020603050405020304" pitchFamily="18" charset="0"/>
                        </a:rPr>
                        <a:t>în</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dezvoltarea</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infrastructurii</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sociale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si</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sanitare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regionale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si</a:t>
                      </a:r>
                      <a:r>
                        <a:rPr lang="en-US" sz="1100" dirty="0">
                          <a:solidFill>
                            <a:schemeClr val="tx1"/>
                          </a:solidFill>
                          <a:effectLst/>
                          <a:latin typeface="Times New Roman" panose="02020603050405020304" pitchFamily="18" charset="0"/>
                          <a:cs typeface="Times New Roman" panose="02020603050405020304" pitchFamily="18" charset="0"/>
                        </a:rPr>
                        <a:t> locale, </a:t>
                      </a:r>
                      <a:r>
                        <a:rPr lang="en-US" sz="1100" dirty="0" err="1">
                          <a:solidFill>
                            <a:schemeClr val="tx1"/>
                          </a:solidFill>
                          <a:effectLst/>
                          <a:latin typeface="Times New Roman" panose="02020603050405020304" pitchFamily="18" charset="0"/>
                          <a:cs typeface="Times New Roman" panose="02020603050405020304" pitchFamily="18" charset="0"/>
                        </a:rPr>
                        <a:t>reducând</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inegalitățile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în</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ceea</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ce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privește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starea</a:t>
                      </a:r>
                      <a:r>
                        <a:rPr lang="en-US" sz="1100" dirty="0">
                          <a:solidFill>
                            <a:schemeClr val="tx1"/>
                          </a:solidFill>
                          <a:effectLst/>
                          <a:latin typeface="Times New Roman" panose="02020603050405020304" pitchFamily="18" charset="0"/>
                          <a:cs typeface="Times New Roman" panose="02020603050405020304" pitchFamily="18" charset="0"/>
                        </a:rPr>
                        <a:t> de </a:t>
                      </a:r>
                      <a:r>
                        <a:rPr lang="en-US" sz="1100" dirty="0" err="1">
                          <a:solidFill>
                            <a:schemeClr val="tx1"/>
                          </a:solidFill>
                          <a:effectLst/>
                          <a:latin typeface="Times New Roman" panose="02020603050405020304" pitchFamily="18" charset="0"/>
                          <a:cs typeface="Times New Roman" panose="02020603050405020304" pitchFamily="18" charset="0"/>
                        </a:rPr>
                        <a:t>sănătate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și</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promovând</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incluziunea</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socială</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prin</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îmbunătățirea</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accesului</a:t>
                      </a:r>
                      <a:r>
                        <a:rPr lang="en-US" sz="1100" dirty="0">
                          <a:solidFill>
                            <a:schemeClr val="tx1"/>
                          </a:solidFill>
                          <a:effectLst/>
                          <a:latin typeface="Times New Roman" panose="02020603050405020304" pitchFamily="18" charset="0"/>
                          <a:cs typeface="Times New Roman" panose="02020603050405020304" pitchFamily="18" charset="0"/>
                        </a:rPr>
                        <a:t> la </a:t>
                      </a:r>
                      <a:r>
                        <a:rPr lang="en-US" sz="1100" dirty="0" err="1">
                          <a:solidFill>
                            <a:schemeClr val="tx1"/>
                          </a:solidFill>
                          <a:effectLst/>
                          <a:latin typeface="Times New Roman" panose="02020603050405020304" pitchFamily="18" charset="0"/>
                          <a:cs typeface="Times New Roman" panose="02020603050405020304" pitchFamily="18" charset="0"/>
                        </a:rPr>
                        <a:t>serviciile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sociale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culturale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și</a:t>
                      </a:r>
                      <a:r>
                        <a:rPr lang="en-US" sz="1100" dirty="0">
                          <a:solidFill>
                            <a:schemeClr val="tx1"/>
                          </a:solidFill>
                          <a:effectLst/>
                          <a:latin typeface="Times New Roman" panose="02020603050405020304" pitchFamily="18" charset="0"/>
                          <a:cs typeface="Times New Roman" panose="02020603050405020304" pitchFamily="18" charset="0"/>
                        </a:rPr>
                        <a:t> de </a:t>
                      </a:r>
                      <a:r>
                        <a:rPr lang="en-US" sz="1100" dirty="0" err="1">
                          <a:solidFill>
                            <a:schemeClr val="tx1"/>
                          </a:solidFill>
                          <a:effectLst/>
                          <a:latin typeface="Times New Roman" panose="02020603050405020304" pitchFamily="18" charset="0"/>
                          <a:cs typeface="Times New Roman" panose="02020603050405020304" pitchFamily="18" charset="0"/>
                        </a:rPr>
                        <a:t>recreere</a:t>
                      </a:r>
                      <a:r>
                        <a:rPr lang="en-US" sz="1100" dirty="0">
                          <a:solidFill>
                            <a:schemeClr val="tx1"/>
                          </a:solidFill>
                          <a:effectLst/>
                          <a:latin typeface="Times New Roman" panose="02020603050405020304" pitchFamily="18" charset="0"/>
                          <a:cs typeface="Times New Roman" panose="02020603050405020304" pitchFamily="18" charset="0"/>
                        </a:rPr>
                        <a:t>, precum </a:t>
                      </a:r>
                      <a:r>
                        <a:rPr lang="en-US" sz="1100" dirty="0" err="1">
                          <a:solidFill>
                            <a:schemeClr val="tx1"/>
                          </a:solidFill>
                          <a:effectLst/>
                          <a:latin typeface="Times New Roman" panose="02020603050405020304" pitchFamily="18" charset="0"/>
                          <a:cs typeface="Times New Roman" panose="02020603050405020304" pitchFamily="18" charset="0"/>
                        </a:rPr>
                        <a:t>și</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trecerea</a:t>
                      </a:r>
                      <a:r>
                        <a:rPr lang="en-US" sz="1100" dirty="0">
                          <a:solidFill>
                            <a:schemeClr val="tx1"/>
                          </a:solidFill>
                          <a:effectLst/>
                          <a:latin typeface="Times New Roman" panose="02020603050405020304" pitchFamily="18" charset="0"/>
                          <a:cs typeface="Times New Roman" panose="02020603050405020304" pitchFamily="18" charset="0"/>
                        </a:rPr>
                        <a:t> de la </a:t>
                      </a:r>
                      <a:r>
                        <a:rPr lang="en-US" sz="1100" dirty="0" err="1">
                          <a:solidFill>
                            <a:schemeClr val="tx1"/>
                          </a:solidFill>
                          <a:effectLst/>
                          <a:latin typeface="Times New Roman" panose="02020603050405020304" pitchFamily="18" charset="0"/>
                          <a:cs typeface="Times New Roman" panose="02020603050405020304" pitchFamily="18" charset="0"/>
                        </a:rPr>
                        <a:t>serviciile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instituționale</a:t>
                      </a:r>
                      <a:r>
                        <a:rPr lang="en-US" sz="1100" dirty="0">
                          <a:solidFill>
                            <a:schemeClr val="tx1"/>
                          </a:solidFill>
                          <a:effectLst/>
                          <a:latin typeface="Times New Roman" panose="02020603050405020304" pitchFamily="18" charset="0"/>
                          <a:cs typeface="Times New Roman" panose="02020603050405020304" pitchFamily="18" charset="0"/>
                        </a:rPr>
                        <a:t> la </a:t>
                      </a:r>
                      <a:r>
                        <a:rPr lang="en-US" sz="1100" dirty="0" err="1">
                          <a:solidFill>
                            <a:schemeClr val="tx1"/>
                          </a:solidFill>
                          <a:effectLst/>
                          <a:latin typeface="Times New Roman" panose="02020603050405020304" pitchFamily="18" charset="0"/>
                          <a:cs typeface="Times New Roman" panose="02020603050405020304" pitchFamily="18" charset="0"/>
                        </a:rPr>
                        <a:t>serviciile</a:t>
                      </a:r>
                      <a:r>
                        <a:rPr lang="en-US" sz="1100" dirty="0">
                          <a:solidFill>
                            <a:schemeClr val="tx1"/>
                          </a:solidFill>
                          <a:effectLst/>
                          <a:latin typeface="Times New Roman" panose="02020603050405020304" pitchFamily="18" charset="0"/>
                          <a:cs typeface="Times New Roman" panose="02020603050405020304" pitchFamily="18" charset="0"/>
                        </a:rPr>
                        <a:t> </a:t>
                      </a:r>
                      <a:r>
                        <a:rPr lang="en-US" sz="1100" dirty="0" err="1">
                          <a:solidFill>
                            <a:schemeClr val="tx1"/>
                          </a:solidFill>
                          <a:effectLst/>
                          <a:latin typeface="Times New Roman" panose="02020603050405020304" pitchFamily="18" charset="0"/>
                          <a:cs typeface="Times New Roman" panose="02020603050405020304" pitchFamily="18" charset="0"/>
                        </a:rPr>
                        <a:t>prestate</a:t>
                      </a:r>
                      <a:r>
                        <a:rPr lang="en-US" sz="1100" dirty="0">
                          <a:solidFill>
                            <a:schemeClr val="tx1"/>
                          </a:solidFill>
                          <a:effectLst/>
                          <a:latin typeface="Times New Roman" panose="02020603050405020304" pitchFamily="18" charset="0"/>
                          <a:cs typeface="Times New Roman" panose="02020603050405020304" pitchFamily="18" charset="0"/>
                        </a:rPr>
                        <a:t> de </a:t>
                      </a:r>
                      <a:r>
                        <a:rPr lang="en-US" sz="1100" dirty="0" err="1">
                          <a:solidFill>
                            <a:schemeClr val="tx1"/>
                          </a:solidFill>
                          <a:effectLst/>
                          <a:latin typeface="Times New Roman" panose="02020603050405020304" pitchFamily="18" charset="0"/>
                          <a:cs typeface="Times New Roman" panose="02020603050405020304" pitchFamily="18" charset="0"/>
                        </a:rPr>
                        <a:t>comunități</a:t>
                      </a:r>
                      <a:r>
                        <a:rPr lang="en-US" sz="1100" dirty="0">
                          <a:solidFill>
                            <a:schemeClr val="tx1"/>
                          </a:solidFill>
                          <a:effectLst/>
                          <a:latin typeface="Times New Roman" panose="02020603050405020304" pitchFamily="18" charset="0"/>
                          <a:cs typeface="Times New Roman" panose="02020603050405020304" pitchFamily="18" charset="0"/>
                        </a:rPr>
                        <a:t>.</a:t>
                      </a:r>
                    </a:p>
                    <a:p>
                      <a:pPr marL="0" marR="0" algn="just">
                        <a:lnSpc>
                          <a:spcPct val="107000"/>
                        </a:lnSpc>
                        <a:spcAft>
                          <a:spcPts val="800"/>
                        </a:spcAft>
                      </a:pPr>
                      <a:r>
                        <a:rPr lang="ro-RO" sz="1100" dirty="0">
                          <a:solidFill>
                            <a:schemeClr val="tx1"/>
                          </a:solidFill>
                          <a:effectLst/>
                          <a:latin typeface="Times New Roman" panose="02020603050405020304" pitchFamily="18" charset="0"/>
                          <a:cs typeface="Times New Roman" panose="02020603050405020304" pitchFamily="18" charset="0"/>
                        </a:rPr>
                        <a:t> </a:t>
                      </a:r>
                      <a:endParaRPr lang="en-US" sz="1100" dirty="0">
                        <a:solidFill>
                          <a:schemeClr val="tx1"/>
                        </a:solidFill>
                        <a:effectLst/>
                        <a:latin typeface="Times New Roman" panose="02020603050405020304" pitchFamily="18"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10000">
                          <a:schemeClr val="accent3">
                            <a:lumMod val="5000"/>
                            <a:lumOff val="95000"/>
                            <a:alpha val="47000"/>
                          </a:schemeClr>
                        </a:gs>
                        <a:gs pos="42000">
                          <a:schemeClr val="accent3">
                            <a:lumMod val="45000"/>
                            <a:lumOff val="55000"/>
                          </a:schemeClr>
                        </a:gs>
                        <a:gs pos="60000">
                          <a:schemeClr val="accent3">
                            <a:lumMod val="45000"/>
                            <a:lumOff val="55000"/>
                          </a:schemeClr>
                        </a:gs>
                        <a:gs pos="78000">
                          <a:schemeClr val="accent3">
                            <a:lumMod val="30000"/>
                            <a:lumOff val="70000"/>
                          </a:schemeClr>
                        </a:gs>
                      </a:gsLst>
                      <a:lin ang="5400000" scaled="1"/>
                      <a:tileRect/>
                    </a:gradFill>
                  </a:tcPr>
                </a:tc>
                <a:tc>
                  <a:txBody>
                    <a:bodyPr/>
                    <a:lstStyle/>
                    <a:p>
                      <a:pPr marL="0" marR="0" algn="just">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1" dirty="0">
                          <a:solidFill>
                            <a:schemeClr val="tx1"/>
                          </a:solidFill>
                          <a:effectLst/>
                          <a:latin typeface="Times New Roman" panose="02020603050405020304" pitchFamily="18" charset="0"/>
                          <a:cs typeface="Times New Roman" panose="02020603050405020304" pitchFamily="18" charset="0"/>
                        </a:rPr>
                        <a:t>       3.840.932,00</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000" dirty="0">
                          <a:solidFill>
                            <a:schemeClr val="tx1"/>
                          </a:solidFill>
                          <a:effectLst/>
                          <a:latin typeface="Times New Roman" panose="02020603050405020304" pitchFamily="18" charset="0"/>
                          <a:cs typeface="Times New Roman" panose="02020603050405020304" pitchFamily="18" charset="0"/>
                        </a:rPr>
                        <a:t> </a:t>
                      </a:r>
                      <a:endParaRPr lang="en-US" sz="10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8527" marR="285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10000">
                          <a:schemeClr val="accent3">
                            <a:lumMod val="5000"/>
                            <a:lumOff val="95000"/>
                            <a:alpha val="47000"/>
                          </a:schemeClr>
                        </a:gs>
                        <a:gs pos="42000">
                          <a:schemeClr val="accent3">
                            <a:lumMod val="45000"/>
                            <a:lumOff val="55000"/>
                          </a:schemeClr>
                        </a:gs>
                        <a:gs pos="60000">
                          <a:schemeClr val="accent3">
                            <a:lumMod val="45000"/>
                            <a:lumOff val="55000"/>
                          </a:schemeClr>
                        </a:gs>
                        <a:gs pos="78000">
                          <a:schemeClr val="accent3">
                            <a:lumMod val="30000"/>
                            <a:lumOff val="70000"/>
                          </a:schemeClr>
                        </a:gs>
                      </a:gsLst>
                      <a:lin ang="5400000" scaled="1"/>
                      <a:tileRect/>
                    </a:gradFill>
                  </a:tcPr>
                </a:tc>
                <a:extLst>
                  <a:ext uri="{0D108BD9-81ED-4DB2-BD59-A6C34878D82A}">
                    <a16:rowId xmlns:a16="http://schemas.microsoft.com/office/drawing/2014/main" val="2475542970"/>
                  </a:ext>
                </a:extLst>
              </a:tr>
            </a:tbl>
          </a:graphicData>
        </a:graphic>
      </p:graphicFrame>
      <p:pic>
        <p:nvPicPr>
          <p:cNvPr id="15" name="Imagine 14" descr="O imagine care conține de interior, perete, mobilă, cameră">
            <a:extLst>
              <a:ext uri="{FF2B5EF4-FFF2-40B4-BE49-F238E27FC236}">
                <a16:creationId xmlns:a16="http://schemas.microsoft.com/office/drawing/2014/main" id="{E719A5C5-1751-8D58-4E62-A3CA6D9DDBCB}"/>
              </a:ext>
            </a:extLst>
          </p:cNvPr>
          <p:cNvPicPr>
            <a:picLocks noChangeAspect="1"/>
          </p:cNvPicPr>
          <p:nvPr/>
        </p:nvPicPr>
        <p:blipFill>
          <a:blip r:embed="rId3"/>
          <a:stretch>
            <a:fillRect/>
          </a:stretch>
        </p:blipFill>
        <p:spPr>
          <a:xfrm>
            <a:off x="9188709" y="3213491"/>
            <a:ext cx="2182796" cy="2910394"/>
          </a:xfrm>
          <a:prstGeom prst="rect">
            <a:avLst/>
          </a:prstGeom>
          <a:effectLst>
            <a:reflection stA="45000" endPos="5000" dist="50800" dir="5400000" sy="-100000" algn="bl" rotWithShape="0"/>
          </a:effectLst>
        </p:spPr>
      </p:pic>
      <p:pic>
        <p:nvPicPr>
          <p:cNvPr id="17" name="Substituent imagine 7" descr="O imagine care conține în aer liber, clădire, fereastră, cer&#10;&#10;Conținutul generat de inteligența artificială poate fi incorect.">
            <a:extLst>
              <a:ext uri="{FF2B5EF4-FFF2-40B4-BE49-F238E27FC236}">
                <a16:creationId xmlns:a16="http://schemas.microsoft.com/office/drawing/2014/main" id="{FC18B733-5D8E-1A11-7EF9-7510E13C93CC}"/>
              </a:ext>
            </a:extLst>
          </p:cNvPr>
          <p:cNvPicPr>
            <a:picLocks noGrp="1" noChangeAspect="1"/>
          </p:cNvPicPr>
          <p:nvPr>
            <p:ph type="pic" sz="quarter" idx="13"/>
          </p:nvPr>
        </p:nvPicPr>
        <p:blipFill>
          <a:blip r:embed="rId4"/>
          <a:srcRect t="6624" b="6624"/>
          <a:stretch>
            <a:fillRect/>
          </a:stretch>
        </p:blipFill>
        <p:spPr bwMode="auto">
          <a:xfrm>
            <a:off x="9061571" y="1083062"/>
            <a:ext cx="2437071" cy="2818948"/>
          </a:xfrm>
          <a:prstGeom prst="rect">
            <a:avLst/>
          </a:prstGeom>
          <a:noFill/>
          <a:effectLst>
            <a:reflection stA="45000" endPos="11000" dist="508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195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5E47987-51DD-47D8-82CB-3239C1041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Rectangle 39">
            <a:extLst>
              <a:ext uri="{FF2B5EF4-FFF2-40B4-BE49-F238E27FC236}">
                <a16:creationId xmlns:a16="http://schemas.microsoft.com/office/drawing/2014/main" id="{343B51BC-A337-4FC1-8BEC-2C71D3B3F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Rectangle 41">
            <a:extLst>
              <a:ext uri="{FF2B5EF4-FFF2-40B4-BE49-F238E27FC236}">
                <a16:creationId xmlns:a16="http://schemas.microsoft.com/office/drawing/2014/main" id="{F06EB04D-98C2-4D74-86BC-1E95ECF55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44" name="Rectangle 43">
            <a:extLst>
              <a:ext uri="{FF2B5EF4-FFF2-40B4-BE49-F238E27FC236}">
                <a16:creationId xmlns:a16="http://schemas.microsoft.com/office/drawing/2014/main" id="{12EE653D-BC14-45B1-8D24-7B1D15C15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0756044-8ABF-436D-ACC7-CC5D8A890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3194092"/>
            <a:ext cx="3705323" cy="320670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Title 25">
            <a:extLst>
              <a:ext uri="{FF2B5EF4-FFF2-40B4-BE49-F238E27FC236}">
                <a16:creationId xmlns:a16="http://schemas.microsoft.com/office/drawing/2014/main" id="{D715DBBC-70C2-E94B-9B03-12910F0B5438}"/>
              </a:ext>
            </a:extLst>
          </p:cNvPr>
          <p:cNvSpPr>
            <a:spLocks noGrp="1"/>
          </p:cNvSpPr>
          <p:nvPr>
            <p:ph type="ctrTitle"/>
          </p:nvPr>
        </p:nvSpPr>
        <p:spPr>
          <a:xfrm>
            <a:off x="768265" y="3425294"/>
            <a:ext cx="3222911" cy="2800478"/>
          </a:xfrm>
        </p:spPr>
        <p:txBody>
          <a:bodyPr vert="horz" lIns="91440" tIns="45720" rIns="91440" bIns="45720" rtlCol="0" anchor="ctr">
            <a:normAutofit/>
          </a:bodyPr>
          <a:lstStyle/>
          <a:p>
            <a:pPr algn="ctr"/>
            <a:r>
              <a:rPr lang="ro-RO" sz="18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Dotări </a:t>
            </a:r>
            <a:br>
              <a:rPr lang="ro-RO" sz="18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br>
            <a:br>
              <a:rPr lang="ro-RO" sz="18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br>
            <a:r>
              <a:rPr lang="ro-RO" sz="18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secția ambulatoriu pediatrie</a:t>
            </a:r>
            <a:br>
              <a:rPr lang="en-US" sz="1800" dirty="0">
                <a:effectLst/>
                <a:latin typeface="Aptos" panose="020B0004020202020204" pitchFamily="34" charset="0"/>
                <a:ea typeface="Aptos" panose="020B0004020202020204" pitchFamily="34" charset="0"/>
                <a:cs typeface="Times New Roman" panose="02020603050405020304" pitchFamily="18" charset="0"/>
              </a:rPr>
            </a:br>
            <a:endParaRPr lang="en-US" b="0" kern="1200" cap="all" dirty="0">
              <a:solidFill>
                <a:srgbClr val="FFFFFF"/>
              </a:solidFill>
              <a:latin typeface="+mj-lt"/>
              <a:ea typeface="+mj-ea"/>
              <a:cs typeface="+mj-cs"/>
            </a:endParaRPr>
          </a:p>
        </p:txBody>
      </p:sp>
      <p:sp>
        <p:nvSpPr>
          <p:cNvPr id="48" name="Rectangle 47">
            <a:extLst>
              <a:ext uri="{FF2B5EF4-FFF2-40B4-BE49-F238E27FC236}">
                <a16:creationId xmlns:a16="http://schemas.microsoft.com/office/drawing/2014/main" id="{74D9782C-74A3-446D-82EF-820B150EE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199"/>
            <a:ext cx="5608482"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0" name="Rectangle 49">
            <a:extLst>
              <a:ext uri="{FF2B5EF4-FFF2-40B4-BE49-F238E27FC236}">
                <a16:creationId xmlns:a16="http://schemas.microsoft.com/office/drawing/2014/main" id="{83DAEFAE-02A0-4BD0-BD20-8B4D1DDE46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3934" y="453643"/>
            <a:ext cx="5591533" cy="985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Rectangle 51">
            <a:extLst>
              <a:ext uri="{FF2B5EF4-FFF2-40B4-BE49-F238E27FC236}">
                <a16:creationId xmlns:a16="http://schemas.microsoft.com/office/drawing/2014/main" id="{177AEC09-3CCA-46EC-84BD-E93CF6B6AF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642658"/>
            <a:ext cx="2753496" cy="2452202"/>
          </a:xfrm>
          <a:prstGeom prst="rect">
            <a:avLst/>
          </a:prstGeom>
          <a:solidFill>
            <a:srgbClr val="FFFFFF"/>
          </a:solidFill>
          <a:ln w="19050">
            <a:solidFill>
              <a:schemeClr val="accent4">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69A557F-B0B3-496C-89B0-58F3248CA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8374" y="649815"/>
            <a:ext cx="2753496" cy="2452202"/>
          </a:xfrm>
          <a:prstGeom prst="rect">
            <a:avLst/>
          </a:prstGeom>
          <a:solidFill>
            <a:srgbClr val="FFFFFF"/>
          </a:solidFill>
          <a:ln w="19050">
            <a:solidFill>
              <a:schemeClr val="accent4">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ine 4" descr="O imagine care conține text, mașină, de interior, perete&#10;&#10;Conținutul generat de inteligența artificială poate fi incorect.">
            <a:extLst>
              <a:ext uri="{FF2B5EF4-FFF2-40B4-BE49-F238E27FC236}">
                <a16:creationId xmlns:a16="http://schemas.microsoft.com/office/drawing/2014/main" id="{74F2E56B-410D-71F3-3AE2-5CA083DE0F7B}"/>
              </a:ext>
            </a:extLst>
          </p:cNvPr>
          <p:cNvPicPr>
            <a:picLocks noChangeAspect="1"/>
          </p:cNvPicPr>
          <p:nvPr/>
        </p:nvPicPr>
        <p:blipFill>
          <a:blip r:embed="rId3"/>
          <a:stretch>
            <a:fillRect/>
          </a:stretch>
        </p:blipFill>
        <p:spPr>
          <a:xfrm>
            <a:off x="3991176" y="817837"/>
            <a:ext cx="1345279" cy="2099787"/>
          </a:xfrm>
          <a:prstGeom prst="rect">
            <a:avLst/>
          </a:prstGeom>
          <a:effectLst>
            <a:innerShdw blurRad="114300">
              <a:prstClr val="black"/>
            </a:innerShdw>
          </a:effectLst>
        </p:spPr>
      </p:pic>
      <p:sp>
        <p:nvSpPr>
          <p:cNvPr id="56" name="Rectangle 55">
            <a:extLst>
              <a:ext uri="{FF2B5EF4-FFF2-40B4-BE49-F238E27FC236}">
                <a16:creationId xmlns:a16="http://schemas.microsoft.com/office/drawing/2014/main" id="{4B51D38F-DD9D-4C69-A9F6-11994D55D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3934" y="646698"/>
            <a:ext cx="2753496" cy="2452202"/>
          </a:xfrm>
          <a:prstGeom prst="rect">
            <a:avLst/>
          </a:prstGeom>
          <a:solidFill>
            <a:srgbClr val="FFFFFF"/>
          </a:solidFill>
          <a:ln w="19050">
            <a:solidFill>
              <a:schemeClr val="accent4">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278AB92F-486F-4BC0-9CCC-F51ADFD9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96076" y="646698"/>
            <a:ext cx="2753496" cy="2452202"/>
          </a:xfrm>
          <a:prstGeom prst="rect">
            <a:avLst/>
          </a:prstGeom>
          <a:solidFill>
            <a:srgbClr val="FFFFFF"/>
          </a:solidFill>
          <a:ln w="19050">
            <a:solidFill>
              <a:schemeClr val="accent4">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ine 2" descr="O imagine care conține de interior, Echipament medical, mobilă, perete&#10;&#10;Conținutul generat de inteligența artificială poate fi incorect.">
            <a:extLst>
              <a:ext uri="{FF2B5EF4-FFF2-40B4-BE49-F238E27FC236}">
                <a16:creationId xmlns:a16="http://schemas.microsoft.com/office/drawing/2014/main" id="{3A6335AF-F23B-742E-4CB7-53D7AA24B919}"/>
              </a:ext>
            </a:extLst>
          </p:cNvPr>
          <p:cNvPicPr>
            <a:picLocks noChangeAspect="1"/>
          </p:cNvPicPr>
          <p:nvPr/>
        </p:nvPicPr>
        <p:blipFill>
          <a:blip r:embed="rId4"/>
          <a:stretch>
            <a:fillRect/>
          </a:stretch>
        </p:blipFill>
        <p:spPr>
          <a:xfrm>
            <a:off x="9583351" y="817837"/>
            <a:ext cx="1574840" cy="2099787"/>
          </a:xfrm>
          <a:prstGeom prst="rect">
            <a:avLst/>
          </a:prstGeom>
          <a:effectLst>
            <a:innerShdw blurRad="63500" dist="50800" dir="13500000">
              <a:prstClr val="black">
                <a:alpha val="50000"/>
              </a:prstClr>
            </a:innerShdw>
          </a:effectLst>
        </p:spPr>
      </p:pic>
      <p:graphicFrame>
        <p:nvGraphicFramePr>
          <p:cNvPr id="14" name="Substituent conținut 13">
            <a:extLst>
              <a:ext uri="{FF2B5EF4-FFF2-40B4-BE49-F238E27FC236}">
                <a16:creationId xmlns:a16="http://schemas.microsoft.com/office/drawing/2014/main" id="{9760E337-036C-8DBE-7497-BA96AAA8031C}"/>
              </a:ext>
            </a:extLst>
          </p:cNvPr>
          <p:cNvGraphicFramePr>
            <a:graphicFrameLocks noGrp="1"/>
          </p:cNvGraphicFramePr>
          <p:nvPr>
            <p:ph idx="1"/>
            <p:extLst>
              <p:ext uri="{D42A27DB-BD31-4B8C-83A1-F6EECF244321}">
                <p14:modId xmlns:p14="http://schemas.microsoft.com/office/powerpoint/2010/main" val="2355885727"/>
              </p:ext>
            </p:extLst>
          </p:nvPr>
        </p:nvGraphicFramePr>
        <p:xfrm>
          <a:off x="4317065" y="3266922"/>
          <a:ext cx="7266924" cy="3171316"/>
        </p:xfrm>
        <a:graphic>
          <a:graphicData uri="http://schemas.openxmlformats.org/drawingml/2006/table">
            <a:tbl>
              <a:tblPr firstRow="1" firstCol="1" bandRow="1">
                <a:tableStyleId>{912C8C85-51F0-491E-9774-3900AFEF0FD7}</a:tableStyleId>
              </a:tblPr>
              <a:tblGrid>
                <a:gridCol w="520311">
                  <a:extLst>
                    <a:ext uri="{9D8B030D-6E8A-4147-A177-3AD203B41FA5}">
                      <a16:colId xmlns:a16="http://schemas.microsoft.com/office/drawing/2014/main" val="2615941974"/>
                    </a:ext>
                  </a:extLst>
                </a:gridCol>
                <a:gridCol w="5351363">
                  <a:extLst>
                    <a:ext uri="{9D8B030D-6E8A-4147-A177-3AD203B41FA5}">
                      <a16:colId xmlns:a16="http://schemas.microsoft.com/office/drawing/2014/main" val="1781815748"/>
                    </a:ext>
                  </a:extLst>
                </a:gridCol>
                <a:gridCol w="513045">
                  <a:extLst>
                    <a:ext uri="{9D8B030D-6E8A-4147-A177-3AD203B41FA5}">
                      <a16:colId xmlns:a16="http://schemas.microsoft.com/office/drawing/2014/main" val="3591441442"/>
                    </a:ext>
                  </a:extLst>
                </a:gridCol>
                <a:gridCol w="882205">
                  <a:extLst>
                    <a:ext uri="{9D8B030D-6E8A-4147-A177-3AD203B41FA5}">
                      <a16:colId xmlns:a16="http://schemas.microsoft.com/office/drawing/2014/main" val="2714733514"/>
                    </a:ext>
                  </a:extLst>
                </a:gridCol>
              </a:tblGrid>
              <a:tr h="687833">
                <a:tc>
                  <a:txBody>
                    <a:bodyPr/>
                    <a:lstStyle/>
                    <a:p>
                      <a:pPr marL="7620" marR="0" indent="12065" algn="ctr">
                        <a:lnSpc>
                          <a:spcPct val="107000"/>
                        </a:lnSpc>
                        <a:spcAft>
                          <a:spcPts val="800"/>
                        </a:spcAft>
                      </a:pPr>
                      <a:r>
                        <a:rPr lang="ro-RO" sz="1300" b="1" kern="100" dirty="0">
                          <a:solidFill>
                            <a:schemeClr val="tx1"/>
                          </a:solidFill>
                          <a:effectLst/>
                          <a:latin typeface="Times New Roman" panose="02020603050405020304" pitchFamily="18" charset="0"/>
                          <a:cs typeface="Times New Roman" panose="02020603050405020304" pitchFamily="18" charset="0"/>
                        </a:rPr>
                        <a:t>Nr. crt.</a:t>
                      </a:r>
                      <a:endParaRPr lang="en-US" sz="13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18415" algn="ctr">
                        <a:lnSpc>
                          <a:spcPct val="107000"/>
                        </a:lnSpc>
                        <a:spcAft>
                          <a:spcPts val="800"/>
                        </a:spcAft>
                      </a:pPr>
                      <a:r>
                        <a:rPr lang="ro-RO" sz="1300" b="1" kern="100" dirty="0">
                          <a:solidFill>
                            <a:schemeClr val="tx1"/>
                          </a:solidFill>
                          <a:effectLst/>
                          <a:latin typeface="Times New Roman" panose="02020603050405020304" pitchFamily="18" charset="0"/>
                          <a:cs typeface="Times New Roman" panose="02020603050405020304" pitchFamily="18" charset="0"/>
                        </a:rPr>
                        <a:t>Denumirea</a:t>
                      </a:r>
                      <a:endParaRPr lang="en-US" sz="13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19685" marR="0" algn="just">
                        <a:lnSpc>
                          <a:spcPct val="107000"/>
                        </a:lnSpc>
                        <a:spcAft>
                          <a:spcPts val="800"/>
                        </a:spcAft>
                      </a:pPr>
                      <a:r>
                        <a:rPr lang="ro-RO" sz="1300" b="1" kern="100" dirty="0">
                          <a:solidFill>
                            <a:schemeClr val="tx1"/>
                          </a:solidFill>
                          <a:effectLst/>
                          <a:latin typeface="Times New Roman" panose="02020603050405020304" pitchFamily="18" charset="0"/>
                          <a:cs typeface="Times New Roman" panose="02020603050405020304" pitchFamily="18" charset="0"/>
                        </a:rPr>
                        <a:t>U.M.</a:t>
                      </a:r>
                      <a:endParaRPr lang="en-US" sz="13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11430" marR="0" algn="just">
                        <a:lnSpc>
                          <a:spcPct val="107000"/>
                        </a:lnSpc>
                        <a:spcAft>
                          <a:spcPts val="800"/>
                        </a:spcAft>
                      </a:pPr>
                      <a:r>
                        <a:rPr lang="ro-RO" sz="1300" b="1" kern="100" dirty="0">
                          <a:solidFill>
                            <a:schemeClr val="tx1"/>
                          </a:solidFill>
                          <a:effectLst/>
                          <a:latin typeface="Times New Roman" panose="02020603050405020304" pitchFamily="18" charset="0"/>
                          <a:cs typeface="Times New Roman" panose="02020603050405020304" pitchFamily="18" charset="0"/>
                        </a:rPr>
                        <a:t>Cantitatea</a:t>
                      </a:r>
                      <a:endParaRPr lang="en-US" sz="13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80293073"/>
                  </a:ext>
                </a:extLst>
              </a:tr>
              <a:tr h="385336">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1</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Centrala termica </a:t>
                      </a:r>
                      <a:r>
                        <a:rPr lang="ro-RO" sz="1300" b="0" kern="100" dirty="0" err="1">
                          <a:solidFill>
                            <a:schemeClr val="tx1"/>
                          </a:solidFill>
                          <a:effectLst/>
                          <a:latin typeface="Times New Roman" panose="02020603050405020304" pitchFamily="18" charset="0"/>
                          <a:cs typeface="Times New Roman" panose="02020603050405020304" pitchFamily="18" charset="0"/>
                        </a:rPr>
                        <a:t>functionare</a:t>
                      </a:r>
                      <a:r>
                        <a:rPr lang="ro-RO" sz="1300" b="0" kern="100" dirty="0">
                          <a:solidFill>
                            <a:schemeClr val="tx1"/>
                          </a:solidFill>
                          <a:effectLst/>
                          <a:latin typeface="Times New Roman" panose="02020603050405020304" pitchFamily="18" charset="0"/>
                          <a:cs typeface="Times New Roman" panose="02020603050405020304" pitchFamily="18" charset="0"/>
                        </a:rPr>
                        <a:t> in </a:t>
                      </a:r>
                      <a:r>
                        <a:rPr lang="ro-RO" sz="1300" b="0" kern="100" dirty="0" err="1">
                          <a:solidFill>
                            <a:schemeClr val="tx1"/>
                          </a:solidFill>
                          <a:effectLst/>
                          <a:latin typeface="Times New Roman" panose="02020603050405020304" pitchFamily="18" charset="0"/>
                          <a:cs typeface="Times New Roman" panose="02020603050405020304" pitchFamily="18" charset="0"/>
                        </a:rPr>
                        <a:t>condensatie</a:t>
                      </a:r>
                      <a:r>
                        <a:rPr lang="ro-RO" sz="1300" b="0" kern="100" dirty="0">
                          <a:solidFill>
                            <a:schemeClr val="tx1"/>
                          </a:solidFill>
                          <a:effectLst/>
                          <a:latin typeface="Times New Roman" panose="02020603050405020304" pitchFamily="18" charset="0"/>
                          <a:cs typeface="Times New Roman" panose="02020603050405020304" pitchFamily="18" charset="0"/>
                        </a:rPr>
                        <a:t> P=49 KW alimentare gaze naturale</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buc</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1,00</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32681"/>
                  </a:ext>
                </a:extLst>
              </a:tr>
              <a:tr h="390920">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2</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Boiler stocare apa calda izolat volum500 litrii cu o serpentina si rezistenta electrica</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buc</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1,00</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0777057"/>
                  </a:ext>
                </a:extLst>
              </a:tr>
              <a:tr h="221522">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3</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err="1">
                          <a:solidFill>
                            <a:schemeClr val="tx1"/>
                          </a:solidFill>
                          <a:effectLst/>
                          <a:latin typeface="Times New Roman" panose="02020603050405020304" pitchFamily="18" charset="0"/>
                          <a:cs typeface="Times New Roman" panose="02020603050405020304" pitchFamily="18" charset="0"/>
                        </a:rPr>
                        <a:t>Paratrasnet</a:t>
                      </a:r>
                      <a:r>
                        <a:rPr lang="ro-RO" sz="1300" b="0" kern="100" dirty="0">
                          <a:solidFill>
                            <a:schemeClr val="tx1"/>
                          </a:solidFill>
                          <a:effectLst/>
                          <a:latin typeface="Times New Roman" panose="02020603050405020304" pitchFamily="18" charset="0"/>
                          <a:cs typeface="Times New Roman" panose="02020603050405020304" pitchFamily="18" charset="0"/>
                        </a:rPr>
                        <a:t> cu dispozitiv de amorsare PDA</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buc</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1,00</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4555981"/>
                  </a:ext>
                </a:extLst>
              </a:tr>
              <a:tr h="221522">
                <a:tc>
                  <a:txBody>
                    <a:bodyPr/>
                    <a:lstStyle/>
                    <a:p>
                      <a:pPr marL="0" marR="22860" algn="r">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4</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Centrala adresabila </a:t>
                      </a:r>
                      <a:r>
                        <a:rPr lang="ro-RO" sz="1300" b="0" kern="100" dirty="0" err="1">
                          <a:solidFill>
                            <a:schemeClr val="tx1"/>
                          </a:solidFill>
                          <a:effectLst/>
                          <a:latin typeface="Times New Roman" panose="02020603050405020304" pitchFamily="18" charset="0"/>
                          <a:cs typeface="Times New Roman" panose="02020603050405020304" pitchFamily="18" charset="0"/>
                        </a:rPr>
                        <a:t>detectie</a:t>
                      </a:r>
                      <a:r>
                        <a:rPr lang="ro-RO" sz="1300" b="0" kern="100" dirty="0">
                          <a:solidFill>
                            <a:schemeClr val="tx1"/>
                          </a:solidFill>
                          <a:effectLst/>
                          <a:latin typeface="Times New Roman" panose="02020603050405020304" pitchFamily="18" charset="0"/>
                          <a:cs typeface="Times New Roman" panose="02020603050405020304" pitchFamily="18" charset="0"/>
                        </a:rPr>
                        <a:t> si alarmare incendiu</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buc</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1,00</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1534464"/>
                  </a:ext>
                </a:extLst>
              </a:tr>
              <a:tr h="390920">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5</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Platforma inclinata - Sistem de ridicare pentru persoane cu handicap locomotor de la parter la etaj. 1</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buc</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1,00</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9410554"/>
                  </a:ext>
                </a:extLst>
              </a:tr>
              <a:tr h="390920">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6</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Panou solar cu tuburi vidate </a:t>
                      </a:r>
                      <a:r>
                        <a:rPr lang="ro-RO" sz="1300" b="0" kern="100" dirty="0" err="1">
                          <a:solidFill>
                            <a:schemeClr val="tx1"/>
                          </a:solidFill>
                          <a:effectLst/>
                          <a:latin typeface="Times New Roman" panose="02020603050405020304" pitchFamily="18" charset="0"/>
                          <a:cs typeface="Times New Roman" panose="02020603050405020304" pitchFamily="18" charset="0"/>
                        </a:rPr>
                        <a:t>suprafata</a:t>
                      </a:r>
                      <a:r>
                        <a:rPr lang="ro-RO" sz="1300" b="0" kern="100" dirty="0">
                          <a:solidFill>
                            <a:schemeClr val="tx1"/>
                          </a:solidFill>
                          <a:effectLst/>
                          <a:latin typeface="Times New Roman" panose="02020603050405020304" pitchFamily="18" charset="0"/>
                          <a:cs typeface="Times New Roman" panose="02020603050405020304" pitchFamily="18" charset="0"/>
                        </a:rPr>
                        <a:t> </a:t>
                      </a:r>
                      <a:r>
                        <a:rPr lang="ro-RO" sz="1300" b="0" kern="100" dirty="0" err="1">
                          <a:solidFill>
                            <a:schemeClr val="tx1"/>
                          </a:solidFill>
                          <a:effectLst/>
                          <a:latin typeface="Times New Roman" panose="02020603050405020304" pitchFamily="18" charset="0"/>
                          <a:cs typeface="Times New Roman" panose="02020603050405020304" pitchFamily="18" charset="0"/>
                        </a:rPr>
                        <a:t>absortie</a:t>
                      </a:r>
                      <a:r>
                        <a:rPr lang="ro-RO" sz="1300" b="0" kern="100" dirty="0">
                          <a:solidFill>
                            <a:schemeClr val="tx1"/>
                          </a:solidFill>
                          <a:effectLst/>
                          <a:latin typeface="Times New Roman" panose="02020603050405020304" pitchFamily="18" charset="0"/>
                          <a:cs typeface="Times New Roman" panose="02020603050405020304" pitchFamily="18" charset="0"/>
                        </a:rPr>
                        <a:t> aproximativ 1,5mp</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buc</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4,00</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924292"/>
                  </a:ext>
                </a:extLst>
              </a:tr>
              <a:tr h="219659">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7</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Grup pompare solar</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buc</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1,00</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649682"/>
                  </a:ext>
                </a:extLst>
              </a:tr>
              <a:tr h="225246">
                <a:tc>
                  <a:txBody>
                    <a:bodyPr/>
                    <a:lstStyle/>
                    <a:p>
                      <a:pPr marL="0" marR="22860"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8</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Automatizate solara</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 marR="0">
                        <a:lnSpc>
                          <a:spcPct val="107000"/>
                        </a:lnSpc>
                        <a:spcAft>
                          <a:spcPts val="800"/>
                        </a:spcAft>
                      </a:pPr>
                      <a:r>
                        <a:rPr lang="ro-RO" sz="1300" b="0" kern="100">
                          <a:solidFill>
                            <a:schemeClr val="tx1"/>
                          </a:solidFill>
                          <a:effectLst/>
                          <a:latin typeface="Times New Roman" panose="02020603050405020304" pitchFamily="18" charset="0"/>
                          <a:cs typeface="Times New Roman" panose="02020603050405020304" pitchFamily="18" charset="0"/>
                        </a:rPr>
                        <a:t>buc</a:t>
                      </a:r>
                      <a:endParaRPr lang="en-US" sz="1300" b="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300" b="0" kern="100" dirty="0">
                          <a:solidFill>
                            <a:schemeClr val="tx1"/>
                          </a:solidFill>
                          <a:effectLst/>
                          <a:latin typeface="Times New Roman" panose="02020603050405020304" pitchFamily="18" charset="0"/>
                          <a:cs typeface="Times New Roman" panose="02020603050405020304" pitchFamily="18" charset="0"/>
                        </a:rPr>
                        <a:t>1,00</a:t>
                      </a:r>
                      <a:endParaRPr lang="en-US" sz="13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1167" marR="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8514541"/>
                  </a:ext>
                </a:extLst>
              </a:tr>
            </a:tbl>
          </a:graphicData>
        </a:graphic>
      </p:graphicFrame>
      <p:pic>
        <p:nvPicPr>
          <p:cNvPr id="13" name="Imagine 12" descr="O imagine care conține perete, cilindru, de interior, Recipient pentru deșeuri&#10;&#10;Conținutul generat de inteligența artificială poate fi incorect.">
            <a:extLst>
              <a:ext uri="{FF2B5EF4-FFF2-40B4-BE49-F238E27FC236}">
                <a16:creationId xmlns:a16="http://schemas.microsoft.com/office/drawing/2014/main" id="{916B869C-771E-7DBD-0280-BE7289A95058}"/>
              </a:ext>
            </a:extLst>
          </p:cNvPr>
          <p:cNvPicPr>
            <a:picLocks noChangeAspect="1"/>
          </p:cNvPicPr>
          <p:nvPr/>
        </p:nvPicPr>
        <p:blipFill>
          <a:blip r:embed="rId5"/>
          <a:stretch>
            <a:fillRect/>
          </a:stretch>
        </p:blipFill>
        <p:spPr>
          <a:xfrm>
            <a:off x="1088202" y="783398"/>
            <a:ext cx="1625707" cy="2167610"/>
          </a:xfrm>
          <a:prstGeom prst="rect">
            <a:avLst/>
          </a:prstGeom>
          <a:effectLst>
            <a:innerShdw blurRad="63500" dist="50800" dir="13500000">
              <a:prstClr val="black">
                <a:alpha val="50000"/>
              </a:prstClr>
            </a:innerShdw>
            <a:reflection blurRad="266700" stA="45000" endPos="6000" dist="50800" dir="5400000" sy="-100000" algn="bl" rotWithShape="0"/>
          </a:effectLst>
        </p:spPr>
      </p:pic>
      <p:pic>
        <p:nvPicPr>
          <p:cNvPr id="16" name="Imagine 15" descr="O imagine care conține de interior, perete, raft, podea&#10;&#10;Conținutul generat de inteligența artificială poate fi incorect.">
            <a:extLst>
              <a:ext uri="{FF2B5EF4-FFF2-40B4-BE49-F238E27FC236}">
                <a16:creationId xmlns:a16="http://schemas.microsoft.com/office/drawing/2014/main" id="{FF912D94-5777-2080-037E-C732A0F911C7}"/>
              </a:ext>
            </a:extLst>
          </p:cNvPr>
          <p:cNvPicPr>
            <a:picLocks noChangeAspect="1"/>
          </p:cNvPicPr>
          <p:nvPr/>
        </p:nvPicPr>
        <p:blipFill>
          <a:blip r:embed="rId6"/>
          <a:stretch>
            <a:fillRect/>
          </a:stretch>
        </p:blipFill>
        <p:spPr>
          <a:xfrm>
            <a:off x="6649145" y="720218"/>
            <a:ext cx="1619418" cy="2159223"/>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854442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EA81005E-AA68-EBE7-50F4-2225BEFB1982}"/>
              </a:ext>
            </a:extLst>
          </p:cNvPr>
          <p:cNvGraphicFramePr>
            <a:graphicFrameLocks noGrp="1"/>
          </p:cNvGraphicFramePr>
          <p:nvPr>
            <p:extLst>
              <p:ext uri="{D42A27DB-BD31-4B8C-83A1-F6EECF244321}">
                <p14:modId xmlns:p14="http://schemas.microsoft.com/office/powerpoint/2010/main" val="1057931199"/>
              </p:ext>
            </p:extLst>
          </p:nvPr>
        </p:nvGraphicFramePr>
        <p:xfrm>
          <a:off x="2953789" y="939980"/>
          <a:ext cx="5666508" cy="743204"/>
        </p:xfrm>
        <a:graphic>
          <a:graphicData uri="http://schemas.openxmlformats.org/drawingml/2006/table">
            <a:tbl>
              <a:tblPr firstRow="1" firstCol="1" bandRow="1">
                <a:tableStyleId>{912C8C85-51F0-491E-9774-3900AFEF0FD7}</a:tableStyleId>
              </a:tblPr>
              <a:tblGrid>
                <a:gridCol w="308079">
                  <a:extLst>
                    <a:ext uri="{9D8B030D-6E8A-4147-A177-3AD203B41FA5}">
                      <a16:colId xmlns:a16="http://schemas.microsoft.com/office/drawing/2014/main" val="4136896379"/>
                    </a:ext>
                  </a:extLst>
                </a:gridCol>
                <a:gridCol w="4237758">
                  <a:extLst>
                    <a:ext uri="{9D8B030D-6E8A-4147-A177-3AD203B41FA5}">
                      <a16:colId xmlns:a16="http://schemas.microsoft.com/office/drawing/2014/main" val="2098084570"/>
                    </a:ext>
                  </a:extLst>
                </a:gridCol>
                <a:gridCol w="471375">
                  <a:extLst>
                    <a:ext uri="{9D8B030D-6E8A-4147-A177-3AD203B41FA5}">
                      <a16:colId xmlns:a16="http://schemas.microsoft.com/office/drawing/2014/main" val="3312599269"/>
                    </a:ext>
                  </a:extLst>
                </a:gridCol>
                <a:gridCol w="649296">
                  <a:extLst>
                    <a:ext uri="{9D8B030D-6E8A-4147-A177-3AD203B41FA5}">
                      <a16:colId xmlns:a16="http://schemas.microsoft.com/office/drawing/2014/main" val="1978756736"/>
                    </a:ext>
                  </a:extLst>
                </a:gridCol>
              </a:tblGrid>
              <a:tr h="261470">
                <a:tc>
                  <a:txBody>
                    <a:bodyPr/>
                    <a:lstStyle/>
                    <a:p>
                      <a:pPr marL="7620" marR="0" indent="12065">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Nr. crt.</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18415" algn="ctr">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Denumirea</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19685" marR="0" algn="just">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U.M.</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11430" marR="0" algn="just">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Cantitatea</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288348529"/>
                  </a:ext>
                </a:extLst>
              </a:tr>
              <a:tr h="82905">
                <a:tc>
                  <a:txBody>
                    <a:bodyPr/>
                    <a:lstStyle/>
                    <a:p>
                      <a:pPr marL="0" marR="24130" algn="r">
                        <a:lnSpc>
                          <a:spcPct val="107000"/>
                        </a:lnSpc>
                        <a:spcAft>
                          <a:spcPts val="800"/>
                        </a:spcAft>
                      </a:pPr>
                      <a:r>
                        <a:rPr lang="ro-RO" sz="1200" kern="100">
                          <a:solidFill>
                            <a:schemeClr val="tx1"/>
                          </a:solidFill>
                          <a:effectLst/>
                          <a:latin typeface="Times New Roman" panose="02020603050405020304" pitchFamily="18" charset="0"/>
                          <a:cs typeface="Times New Roman" panose="02020603050405020304" pitchFamily="18" charset="0"/>
                        </a:rPr>
                        <a:t>1</a:t>
                      </a:r>
                      <a:endParaRPr lang="en-US" sz="12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8180" marR="0">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Pachet </a:t>
                      </a:r>
                      <a:r>
                        <a:rPr lang="ro-RO" sz="1200" kern="100" dirty="0" err="1">
                          <a:solidFill>
                            <a:schemeClr val="tx1"/>
                          </a:solidFill>
                          <a:effectLst/>
                          <a:latin typeface="Times New Roman" panose="02020603050405020304" pitchFamily="18" charset="0"/>
                          <a:cs typeface="Times New Roman" panose="02020603050405020304" pitchFamily="18" charset="0"/>
                        </a:rPr>
                        <a:t>office</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buc</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5715" algn="r">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7,00</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2297194"/>
                  </a:ext>
                </a:extLst>
              </a:tr>
              <a:tr h="87194">
                <a:tc>
                  <a:txBody>
                    <a:bodyPr/>
                    <a:lstStyle/>
                    <a:p>
                      <a:pPr marL="0" marR="24130" algn="r">
                        <a:lnSpc>
                          <a:spcPct val="107000"/>
                        </a:lnSpc>
                        <a:spcAft>
                          <a:spcPts val="800"/>
                        </a:spcAft>
                      </a:pPr>
                      <a:r>
                        <a:rPr lang="ro-RO" sz="1200" kern="100">
                          <a:solidFill>
                            <a:schemeClr val="tx1"/>
                          </a:solidFill>
                          <a:effectLst/>
                          <a:latin typeface="Times New Roman" panose="02020603050405020304" pitchFamily="18" charset="0"/>
                          <a:cs typeface="Times New Roman" panose="02020603050405020304" pitchFamily="18" charset="0"/>
                        </a:rPr>
                        <a:t>2</a:t>
                      </a:r>
                      <a:endParaRPr lang="en-US" sz="12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8180" marR="0">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Sistem antivirus</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buc</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5715" algn="r">
                        <a:lnSpc>
                          <a:spcPct val="107000"/>
                        </a:lnSpc>
                        <a:spcAft>
                          <a:spcPts val="800"/>
                        </a:spcAft>
                      </a:pPr>
                      <a:r>
                        <a:rPr lang="ro-RO" sz="1200" kern="100" dirty="0">
                          <a:solidFill>
                            <a:schemeClr val="tx1"/>
                          </a:solidFill>
                          <a:effectLst/>
                          <a:latin typeface="Times New Roman" panose="02020603050405020304" pitchFamily="18" charset="0"/>
                          <a:cs typeface="Times New Roman" panose="02020603050405020304" pitchFamily="18" charset="0"/>
                        </a:rPr>
                        <a:t>7,00</a:t>
                      </a:r>
                      <a:endParaRPr lang="en-US" sz="12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19685" marR="825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2912675"/>
                  </a:ext>
                </a:extLst>
              </a:tr>
            </a:tbl>
          </a:graphicData>
        </a:graphic>
      </p:graphicFrame>
      <p:pic>
        <p:nvPicPr>
          <p:cNvPr id="8" name="Imagine 7" descr="O imagine care conține text, mașină, de interior, perete&#10;&#10;Conținutul generat de inteligența artificială poate fi incorect.">
            <a:extLst>
              <a:ext uri="{FF2B5EF4-FFF2-40B4-BE49-F238E27FC236}">
                <a16:creationId xmlns:a16="http://schemas.microsoft.com/office/drawing/2014/main" id="{74FC5ABC-E7D6-3698-FD5D-D9152BAE3FBD}"/>
              </a:ext>
            </a:extLst>
          </p:cNvPr>
          <p:cNvPicPr>
            <a:picLocks noChangeAspect="1"/>
          </p:cNvPicPr>
          <p:nvPr/>
        </p:nvPicPr>
        <p:blipFill>
          <a:blip r:embed="rId3"/>
          <a:stretch>
            <a:fillRect/>
          </a:stretch>
        </p:blipFill>
        <p:spPr>
          <a:xfrm>
            <a:off x="586180" y="939980"/>
            <a:ext cx="2094045" cy="4532565"/>
          </a:xfrm>
          <a:prstGeom prst="rect">
            <a:avLst/>
          </a:prstGeom>
          <a:effectLst>
            <a:reflection stA="45000" endPos="8000" dist="50800" dir="5400000" sy="-100000" algn="bl" rotWithShape="0"/>
          </a:effectLst>
        </p:spPr>
      </p:pic>
      <p:pic>
        <p:nvPicPr>
          <p:cNvPr id="10" name="Imagine 9" descr="O imagine care conține perete, de interior, mașină, Echipament medical&#10;&#10;Conținutul generat de inteligența artificială poate fi incorect.">
            <a:extLst>
              <a:ext uri="{FF2B5EF4-FFF2-40B4-BE49-F238E27FC236}">
                <a16:creationId xmlns:a16="http://schemas.microsoft.com/office/drawing/2014/main" id="{7E5861F6-D829-95D7-AED4-00D4D984503B}"/>
              </a:ext>
            </a:extLst>
          </p:cNvPr>
          <p:cNvPicPr>
            <a:picLocks noChangeAspect="1"/>
          </p:cNvPicPr>
          <p:nvPr/>
        </p:nvPicPr>
        <p:blipFill>
          <a:blip r:embed="rId4"/>
          <a:stretch>
            <a:fillRect/>
          </a:stretch>
        </p:blipFill>
        <p:spPr>
          <a:xfrm>
            <a:off x="8893861" y="849940"/>
            <a:ext cx="3026179" cy="4532565"/>
          </a:xfrm>
          <a:prstGeom prst="rect">
            <a:avLst/>
          </a:prstGeom>
          <a:effectLst>
            <a:reflection stA="45000" endPos="8000" dist="50800" dir="5400000" sy="-100000" algn="bl" rotWithShape="0"/>
          </a:effectLst>
        </p:spPr>
      </p:pic>
      <p:pic>
        <p:nvPicPr>
          <p:cNvPr id="11" name="Imagine 10" descr="O imagine care conține de interior, Clădire de birouri, mobilă, perete&#10;&#10;Conținutul generat de inteligența artificială poate fi incorect.">
            <a:extLst>
              <a:ext uri="{FF2B5EF4-FFF2-40B4-BE49-F238E27FC236}">
                <a16:creationId xmlns:a16="http://schemas.microsoft.com/office/drawing/2014/main" id="{B14A7EFD-2825-EC4F-B5B1-9BB9975B46D1}"/>
              </a:ext>
            </a:extLst>
          </p:cNvPr>
          <p:cNvPicPr>
            <a:picLocks noChangeAspect="1"/>
          </p:cNvPicPr>
          <p:nvPr/>
        </p:nvPicPr>
        <p:blipFill>
          <a:blip r:embed="rId5"/>
          <a:stretch>
            <a:fillRect/>
          </a:stretch>
        </p:blipFill>
        <p:spPr>
          <a:xfrm>
            <a:off x="4105072" y="1758864"/>
            <a:ext cx="2830750" cy="3774334"/>
          </a:xfrm>
          <a:prstGeom prst="rect">
            <a:avLst/>
          </a:prstGeom>
          <a:effectLst>
            <a:reflection stA="45000" endPos="8000" dist="50800" dir="5400000" sy="-100000" algn="bl" rotWithShape="0"/>
          </a:effectLst>
        </p:spPr>
      </p:pic>
    </p:spTree>
    <p:extLst>
      <p:ext uri="{BB962C8B-B14F-4D97-AF65-F5344CB8AC3E}">
        <p14:creationId xmlns:p14="http://schemas.microsoft.com/office/powerpoint/2010/main" val="837402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ubstituent conținut 1">
            <a:extLst>
              <a:ext uri="{FF2B5EF4-FFF2-40B4-BE49-F238E27FC236}">
                <a16:creationId xmlns:a16="http://schemas.microsoft.com/office/drawing/2014/main" id="{5C879B4F-0666-E032-3E94-2ED154172970}"/>
              </a:ext>
            </a:extLst>
          </p:cNvPr>
          <p:cNvGraphicFramePr>
            <a:graphicFrameLocks noGrp="1"/>
          </p:cNvGraphicFramePr>
          <p:nvPr>
            <p:ph sz="half" idx="2"/>
            <p:extLst>
              <p:ext uri="{D42A27DB-BD31-4B8C-83A1-F6EECF244321}">
                <p14:modId xmlns:p14="http://schemas.microsoft.com/office/powerpoint/2010/main" val="287164769"/>
              </p:ext>
            </p:extLst>
          </p:nvPr>
        </p:nvGraphicFramePr>
        <p:xfrm>
          <a:off x="1104900" y="619125"/>
          <a:ext cx="8639176" cy="5983042"/>
        </p:xfrm>
        <a:graphic>
          <a:graphicData uri="http://schemas.openxmlformats.org/drawingml/2006/table">
            <a:tbl>
              <a:tblPr firstRow="1" firstCol="1" bandRow="1">
                <a:tableStyleId>{912C8C85-51F0-491E-9774-3900AFEF0FD7}</a:tableStyleId>
              </a:tblPr>
              <a:tblGrid>
                <a:gridCol w="56162">
                  <a:extLst>
                    <a:ext uri="{9D8B030D-6E8A-4147-A177-3AD203B41FA5}">
                      <a16:colId xmlns:a16="http://schemas.microsoft.com/office/drawing/2014/main" val="484958242"/>
                    </a:ext>
                  </a:extLst>
                </a:gridCol>
                <a:gridCol w="313275">
                  <a:extLst>
                    <a:ext uri="{9D8B030D-6E8A-4147-A177-3AD203B41FA5}">
                      <a16:colId xmlns:a16="http://schemas.microsoft.com/office/drawing/2014/main" val="2156289411"/>
                    </a:ext>
                  </a:extLst>
                </a:gridCol>
                <a:gridCol w="6676731">
                  <a:extLst>
                    <a:ext uri="{9D8B030D-6E8A-4147-A177-3AD203B41FA5}">
                      <a16:colId xmlns:a16="http://schemas.microsoft.com/office/drawing/2014/main" val="97657794"/>
                    </a:ext>
                  </a:extLst>
                </a:gridCol>
                <a:gridCol w="619695">
                  <a:extLst>
                    <a:ext uri="{9D8B030D-6E8A-4147-A177-3AD203B41FA5}">
                      <a16:colId xmlns:a16="http://schemas.microsoft.com/office/drawing/2014/main" val="3639482539"/>
                    </a:ext>
                  </a:extLst>
                </a:gridCol>
                <a:gridCol w="973313">
                  <a:extLst>
                    <a:ext uri="{9D8B030D-6E8A-4147-A177-3AD203B41FA5}">
                      <a16:colId xmlns:a16="http://schemas.microsoft.com/office/drawing/2014/main" val="4013198087"/>
                    </a:ext>
                  </a:extLst>
                </a:gridCol>
              </a:tblGrid>
              <a:tr h="318477">
                <a:tc gridSpan="2">
                  <a:txBody>
                    <a:bodyPr/>
                    <a:lstStyle/>
                    <a:p>
                      <a:pPr marL="7620" marR="0" indent="12065"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Nr. crt.</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tc>
                  <a:txBody>
                    <a:bodyPr/>
                    <a:lstStyle/>
                    <a:p>
                      <a:pPr marL="0" marR="18415"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Denumirea</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19685" marR="0" algn="just">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U.M.</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11430" marR="0" algn="just">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Cantitatea</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669542407"/>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2286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Ecograf</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buc</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9742989"/>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Pulsoximetru</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1696238"/>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3</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Tensiometru cu stetoscop</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4,00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335017"/>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4</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Otoscop</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4516676"/>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5</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Pediometru</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8876393"/>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6</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Cantar cu taliometru</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6325453"/>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7</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Masa </a:t>
                      </a:r>
                      <a:r>
                        <a:rPr lang="ro-RO" sz="1000" b="1" kern="100" dirty="0" err="1">
                          <a:solidFill>
                            <a:schemeClr val="tx1"/>
                          </a:solidFill>
                          <a:effectLst/>
                          <a:latin typeface="Times New Roman" panose="02020603050405020304" pitchFamily="18" charset="0"/>
                          <a:cs typeface="Times New Roman" panose="02020603050405020304" pitchFamily="18" charset="0"/>
                        </a:rPr>
                        <a:t>infasat</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3,00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403546"/>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8</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Endoscop rigid O.R.L</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5195276"/>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0" marR="2286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9</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Dispozitiv </a:t>
                      </a:r>
                      <a:r>
                        <a:rPr lang="ro-RO" sz="1000" b="1" kern="100" dirty="0" err="1">
                          <a:solidFill>
                            <a:schemeClr val="tx1"/>
                          </a:solidFill>
                          <a:effectLst/>
                          <a:latin typeface="Times New Roman" panose="02020603050405020304" pitchFamily="18" charset="0"/>
                          <a:cs typeface="Times New Roman" panose="02020603050405020304" pitchFamily="18" charset="0"/>
                        </a:rPr>
                        <a:t>otoemisiuni</a:t>
                      </a:r>
                      <a:r>
                        <a:rPr lang="ro-RO" sz="1000" b="1" kern="100" dirty="0">
                          <a:solidFill>
                            <a:schemeClr val="tx1"/>
                          </a:solidFill>
                          <a:effectLst/>
                          <a:latin typeface="Times New Roman" panose="02020603050405020304" pitchFamily="18" charset="0"/>
                          <a:cs typeface="Times New Roman" panose="02020603050405020304" pitchFamily="18" charset="0"/>
                        </a:rPr>
                        <a:t> acustice</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445495"/>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Scaun O.R.L</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9516515"/>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106680"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11</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Aspirator </a:t>
                      </a:r>
                      <a:r>
                        <a:rPr lang="ro-RO" sz="1000" b="1" kern="100" dirty="0" err="1">
                          <a:solidFill>
                            <a:schemeClr val="tx1"/>
                          </a:solidFill>
                          <a:effectLst/>
                          <a:latin typeface="Times New Roman" panose="02020603050405020304" pitchFamily="18" charset="0"/>
                          <a:cs typeface="Times New Roman" panose="02020603050405020304" pitchFamily="18" charset="0"/>
                        </a:rPr>
                        <a:t>secretie</a:t>
                      </a:r>
                      <a:r>
                        <a:rPr lang="ro-RO" sz="1000" b="1" kern="100" dirty="0">
                          <a:solidFill>
                            <a:schemeClr val="tx1"/>
                          </a:solidFill>
                          <a:effectLst/>
                          <a:latin typeface="Times New Roman" panose="02020603050405020304" pitchFamily="18" charset="0"/>
                          <a:cs typeface="Times New Roman" panose="02020603050405020304" pitchFamily="18" charset="0"/>
                        </a:rPr>
                        <a:t> nazala</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9046328"/>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91440"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12</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Masa instrumentar</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3,00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5893942"/>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13</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Video rino-laringoscop</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4040560"/>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14</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Sinuscop</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2804814"/>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15</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err="1">
                          <a:solidFill>
                            <a:schemeClr val="tx1"/>
                          </a:solidFill>
                          <a:effectLst/>
                          <a:latin typeface="Times New Roman" panose="02020603050405020304" pitchFamily="18" charset="0"/>
                          <a:cs typeface="Times New Roman" panose="02020603050405020304" pitchFamily="18" charset="0"/>
                        </a:rPr>
                        <a:t>Timpanometru</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buc</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4918329"/>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16</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Sistem complet videoendoscopie flexibila O.R.L</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3135351"/>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17</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Spirometru</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8370639"/>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91440"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18</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Oxigenator</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7435399"/>
                  </a:ext>
                </a:extLst>
              </a:tr>
              <a:tr h="190530">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19</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254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Echipament de </a:t>
                      </a:r>
                      <a:r>
                        <a:rPr lang="ro-RO" sz="1000" b="1" kern="100" dirty="0" err="1">
                          <a:solidFill>
                            <a:schemeClr val="tx1"/>
                          </a:solidFill>
                          <a:effectLst/>
                          <a:latin typeface="Times New Roman" panose="02020603050405020304" pitchFamily="18" charset="0"/>
                          <a:cs typeface="Times New Roman" panose="02020603050405020304" pitchFamily="18" charset="0"/>
                        </a:rPr>
                        <a:t>interventie</a:t>
                      </a:r>
                      <a:r>
                        <a:rPr lang="ro-RO" sz="1000" b="1" kern="100" dirty="0">
                          <a:solidFill>
                            <a:schemeClr val="tx1"/>
                          </a:solidFill>
                          <a:effectLst/>
                          <a:latin typeface="Times New Roman" panose="02020603050405020304" pitchFamily="18" charset="0"/>
                          <a:cs typeface="Times New Roman" panose="02020603050405020304" pitchFamily="18" charset="0"/>
                        </a:rPr>
                        <a:t> de urgenta in insuficiente respiratorii acute</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1685207"/>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Electrocauter</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8221881"/>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106680"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21</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Aspirator chirurgical</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5488681"/>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91440"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22</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Casoleta inox</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83725"/>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23</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Negatoscop</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194195"/>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24</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Cantar</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1391209"/>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25</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err="1">
                          <a:solidFill>
                            <a:schemeClr val="tx1"/>
                          </a:solidFill>
                          <a:effectLst/>
                          <a:latin typeface="Times New Roman" panose="02020603050405020304" pitchFamily="18" charset="0"/>
                          <a:cs typeface="Times New Roman" panose="02020603050405020304" pitchFamily="18" charset="0"/>
                        </a:rPr>
                        <a:t>Dermatoscop</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9831911"/>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26</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Lampa ultraviolete</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49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3482662"/>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27</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Canapea medicala</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7,00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224554"/>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91440"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28</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Dulap medical - aparat de urgenta</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7,00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9790454"/>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29</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a:solidFill>
                            <a:schemeClr val="tx1"/>
                          </a:solidFill>
                          <a:effectLst/>
                          <a:latin typeface="Times New Roman" panose="02020603050405020304" pitchFamily="18" charset="0"/>
                          <a:cs typeface="Times New Roman" panose="02020603050405020304" pitchFamily="18" charset="0"/>
                        </a:rPr>
                        <a:t>Mobilier medical birou</a:t>
                      </a:r>
                      <a:endParaRPr lang="en-US" sz="1000" b="1"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7,00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9311882"/>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30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Dulap medical </a:t>
                      </a:r>
                      <a:r>
                        <a:rPr lang="ro-RO" sz="1000" b="1" kern="100" dirty="0" err="1">
                          <a:solidFill>
                            <a:schemeClr val="tx1"/>
                          </a:solidFill>
                          <a:effectLst/>
                          <a:latin typeface="Times New Roman" panose="02020603050405020304" pitchFamily="18" charset="0"/>
                          <a:cs typeface="Times New Roman" panose="02020603050405020304" pitchFamily="18" charset="0"/>
                        </a:rPr>
                        <a:t>tinute</a:t>
                      </a:r>
                      <a:r>
                        <a:rPr lang="ro-RO" sz="1000" b="1" kern="100" dirty="0">
                          <a:solidFill>
                            <a:schemeClr val="tx1"/>
                          </a:solidFill>
                          <a:effectLst/>
                          <a:latin typeface="Times New Roman" panose="02020603050405020304" pitchFamily="18" charset="0"/>
                          <a:cs typeface="Times New Roman" panose="02020603050405020304" pitchFamily="18" charset="0"/>
                        </a:rPr>
                        <a:t> medicale</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6350" algn="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14,00</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7340262"/>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106680"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31</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Scaun ergonomic</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6350"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21,00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2198957"/>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91440"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32</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Calculator + monitor + imprimanta</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7,00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2974263"/>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33</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err="1">
                          <a:solidFill>
                            <a:schemeClr val="tx1"/>
                          </a:solidFill>
                          <a:effectLst/>
                          <a:latin typeface="Times New Roman" panose="02020603050405020304" pitchFamily="18" charset="0"/>
                          <a:cs typeface="Times New Roman" panose="02020603050405020304" pitchFamily="18" charset="0"/>
                        </a:rPr>
                        <a:t>Multifunctionala</a:t>
                      </a:r>
                      <a:r>
                        <a:rPr lang="ro-RO" sz="1000" b="1" kern="100" dirty="0">
                          <a:solidFill>
                            <a:schemeClr val="tx1"/>
                          </a:solidFill>
                          <a:effectLst/>
                          <a:latin typeface="Times New Roman" panose="02020603050405020304" pitchFamily="18" charset="0"/>
                          <a:cs typeface="Times New Roman" panose="02020603050405020304" pitchFamily="18" charset="0"/>
                        </a:rPr>
                        <a:t> xerox</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4404922"/>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34</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Jaluzele</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mp</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698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150,00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0554042"/>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35</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Scaun </a:t>
                      </a:r>
                      <a:r>
                        <a:rPr lang="ro-RO" sz="1000" b="1" kern="100" dirty="0" err="1">
                          <a:solidFill>
                            <a:schemeClr val="tx1"/>
                          </a:solidFill>
                          <a:effectLst/>
                          <a:latin typeface="Times New Roman" panose="02020603050405020304" pitchFamily="18" charset="0"/>
                          <a:cs typeface="Times New Roman" panose="02020603050405020304" pitchFamily="18" charset="0"/>
                        </a:rPr>
                        <a:t>asteptare</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a:solidFill>
                            <a:schemeClr val="tx1"/>
                          </a:solidFill>
                          <a:effectLst/>
                          <a:latin typeface="Times New Roman" panose="02020603050405020304" pitchFamily="18" charset="0"/>
                          <a:cs typeface="Times New Roman" panose="02020603050405020304" pitchFamily="18" charset="0"/>
                        </a:rPr>
                        <a:t>buc</a:t>
                      </a:r>
                      <a:endParaRPr lang="en-US" sz="10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6350"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14,00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7210810"/>
                  </a:ext>
                </a:extLst>
              </a:tr>
              <a:tr h="132896">
                <a:tc>
                  <a:txBody>
                    <a:bodyPr/>
                    <a:lstStyle/>
                    <a:p>
                      <a:pPr marL="0" marR="0">
                        <a:lnSpc>
                          <a:spcPct val="107000"/>
                        </a:lnSpc>
                        <a:spcAft>
                          <a:spcPts val="800"/>
                        </a:spcAft>
                      </a:pPr>
                      <a:r>
                        <a:rPr lang="en-US" sz="1000" kern="100">
                          <a:effectLst/>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R w="12700" cap="flat" cmpd="sng" algn="ctr">
                      <a:solidFill>
                        <a:schemeClr val="tx1"/>
                      </a:solidFill>
                      <a:prstDash val="solid"/>
                      <a:round/>
                      <a:headEnd type="none" w="med" len="med"/>
                      <a:tailEnd type="none" w="med" len="med"/>
                    </a:lnR>
                  </a:tcPr>
                </a:tc>
                <a:tc>
                  <a:txBody>
                    <a:bodyPr/>
                    <a:lstStyle/>
                    <a:p>
                      <a:pPr marL="88265" marR="0" algn="ct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36</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Aft>
                          <a:spcPts val="800"/>
                        </a:spcAft>
                      </a:pPr>
                      <a:r>
                        <a:rPr lang="ro-RO" sz="1000" b="1" kern="100" dirty="0">
                          <a:solidFill>
                            <a:schemeClr val="tx1"/>
                          </a:solidFill>
                          <a:effectLst/>
                          <a:latin typeface="Times New Roman" panose="02020603050405020304" pitchFamily="18" charset="0"/>
                          <a:cs typeface="Times New Roman" panose="02020603050405020304" pitchFamily="18" charset="0"/>
                        </a:rPr>
                        <a:t>Sistem Back-</a:t>
                      </a:r>
                      <a:r>
                        <a:rPr lang="ro-RO" sz="1000" b="1" kern="100" dirty="0" err="1">
                          <a:solidFill>
                            <a:schemeClr val="tx1"/>
                          </a:solidFill>
                          <a:effectLst/>
                          <a:latin typeface="Times New Roman" panose="02020603050405020304" pitchFamily="18" charset="0"/>
                          <a:cs typeface="Times New Roman" panose="02020603050405020304" pitchFamily="18" charset="0"/>
                        </a:rPr>
                        <a:t>up</a:t>
                      </a:r>
                      <a:endParaRPr lang="en-US" sz="10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9685" marR="0">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buc</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445" algn="r">
                        <a:lnSpc>
                          <a:spcPct val="107000"/>
                        </a:lnSpc>
                        <a:spcAft>
                          <a:spcPts val="800"/>
                        </a:spcAft>
                      </a:pPr>
                      <a:r>
                        <a:rPr lang="ro-RO" sz="1000" kern="100" dirty="0">
                          <a:solidFill>
                            <a:schemeClr val="tx1"/>
                          </a:solidFill>
                          <a:effectLst/>
                          <a:latin typeface="Times New Roman" panose="02020603050405020304" pitchFamily="18" charset="0"/>
                          <a:cs typeface="Times New Roman" panose="02020603050405020304" pitchFamily="18" charset="0"/>
                        </a:rPr>
                        <a:t>7,00</a:t>
                      </a:r>
                      <a:endParaRPr lang="en-US" sz="10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136435"/>
                  </a:ext>
                </a:extLst>
              </a:tr>
            </a:tbl>
          </a:graphicData>
        </a:graphic>
      </p:graphicFrame>
    </p:spTree>
    <p:extLst>
      <p:ext uri="{BB962C8B-B14F-4D97-AF65-F5344CB8AC3E}">
        <p14:creationId xmlns:p14="http://schemas.microsoft.com/office/powerpoint/2010/main" val="2676905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6A93E959-E68D-08C8-9C1E-5A318B3EF272}"/>
              </a:ext>
            </a:extLst>
          </p:cNvPr>
          <p:cNvSpPr>
            <a:spLocks noGrp="1"/>
          </p:cNvSpPr>
          <p:nvPr>
            <p:ph type="title"/>
          </p:nvPr>
        </p:nvSpPr>
        <p:spPr>
          <a:gradFill>
            <a:gsLst>
              <a:gs pos="0">
                <a:srgbClr val="F4FBFE"/>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lstStyle/>
          <a:p>
            <a:pPr algn="ct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7.Reabilitare energetica si lucrari conexe ale Spitalului Judetean de Urgenta – „Sf. Pantelimon„ </a:t>
            </a:r>
            <a:r>
              <a:rPr lang="ro-RO" sz="1800" b="1" dirty="0" err="1">
                <a:effectLst/>
                <a:latin typeface="Times New Roman" panose="02020603050405020304" pitchFamily="18" charset="0"/>
                <a:ea typeface="Calibri" panose="020F0502020204030204" pitchFamily="34" charset="0"/>
                <a:cs typeface="Times New Roman" panose="02020603050405020304" pitchFamily="18" charset="0"/>
              </a:rPr>
              <a:t>Focsani</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b="1" dirty="0" err="1">
                <a:effectLst/>
                <a:latin typeface="Times New Roman" panose="02020603050405020304" pitchFamily="18" charset="0"/>
                <a:ea typeface="Calibri" panose="020F0502020204030204" pitchFamily="34" charset="0"/>
                <a:cs typeface="Times New Roman" panose="02020603050405020304" pitchFamily="18" charset="0"/>
              </a:rPr>
              <a:t>sectia</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 Psihiatrie si boli </a:t>
            </a:r>
            <a:r>
              <a:rPr lang="ro-RO" sz="1800" b="1" dirty="0" err="1">
                <a:effectLst/>
                <a:latin typeface="Times New Roman" panose="02020603050405020304" pitchFamily="18" charset="0"/>
                <a:ea typeface="Calibri" panose="020F0502020204030204" pitchFamily="34" charset="0"/>
                <a:cs typeface="Times New Roman" panose="02020603050405020304" pitchFamily="18" charset="0"/>
              </a:rPr>
              <a:t>infectioase</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800" b="1" dirty="0" err="1">
                <a:effectLst/>
                <a:latin typeface="Times New Roman" panose="02020603050405020304" pitchFamily="18" charset="0"/>
                <a:ea typeface="Calibri" panose="020F0502020204030204" pitchFamily="34" charset="0"/>
                <a:cs typeface="Times New Roman" panose="02020603050405020304" pitchFamily="18" charset="0"/>
              </a:rPr>
              <a:t>sectia</a:t>
            </a:r>
            <a:r>
              <a:rPr lang="ro-RO" sz="1800" b="1" dirty="0">
                <a:effectLst/>
                <a:latin typeface="Times New Roman" panose="02020603050405020304" pitchFamily="18" charset="0"/>
                <a:ea typeface="Calibri" panose="020F0502020204030204" pitchFamily="34" charset="0"/>
                <a:cs typeface="Times New Roman" panose="02020603050405020304" pitchFamily="18" charset="0"/>
              </a:rPr>
              <a:t> Dermatologie, ORL, Oftalmologie„ Str. Comisia Centrala, nr 15 B</a:t>
            </a:r>
            <a:endParaRPr lang="en-US" dirty="0">
              <a:latin typeface="Times New Roman" panose="02020603050405020304" pitchFamily="18" charset="0"/>
              <a:cs typeface="Times New Roman" panose="02020603050405020304" pitchFamily="18" charset="0"/>
            </a:endParaRPr>
          </a:p>
        </p:txBody>
      </p:sp>
      <p:pic>
        <p:nvPicPr>
          <p:cNvPr id="7" name="Substituent conținut 6" descr="O imagine care conține fereastră, în aer liber, proprietate, casă&#10;&#10;Conținutul generat de inteligența artificială poate fi incorect.">
            <a:extLst>
              <a:ext uri="{FF2B5EF4-FFF2-40B4-BE49-F238E27FC236}">
                <a16:creationId xmlns:a16="http://schemas.microsoft.com/office/drawing/2014/main" id="{92D05308-652B-063B-2A02-98D790BCFA65}"/>
              </a:ext>
            </a:extLst>
          </p:cNvPr>
          <p:cNvPicPr>
            <a:picLocks noGrp="1" noChangeAspect="1"/>
          </p:cNvPicPr>
          <p:nvPr>
            <p:ph sz="half" idx="1"/>
          </p:nvPr>
        </p:nvPicPr>
        <p:blipFill>
          <a:blip r:embed="rId3"/>
          <a:stretch>
            <a:fillRect/>
          </a:stretch>
        </p:blipFill>
        <p:spPr>
          <a:xfrm>
            <a:off x="375717" y="4251964"/>
            <a:ext cx="3343275" cy="1880592"/>
          </a:xfrm>
          <a:effectLst>
            <a:innerShdw blurRad="63500" dist="50800" dir="13500000">
              <a:prstClr val="black">
                <a:alpha val="50000"/>
              </a:prstClr>
            </a:innerShdw>
            <a:reflection stA="45000" endPos="15000" dist="50800" dir="5400000" sy="-100000" algn="bl" rotWithShape="0"/>
          </a:effectLst>
        </p:spPr>
      </p:pic>
      <p:graphicFrame>
        <p:nvGraphicFramePr>
          <p:cNvPr id="8" name="Substituent tabel 7">
            <a:extLst>
              <a:ext uri="{FF2B5EF4-FFF2-40B4-BE49-F238E27FC236}">
                <a16:creationId xmlns:a16="http://schemas.microsoft.com/office/drawing/2014/main" id="{1156D48E-5A95-26E1-A32F-D699EC99E2D2}"/>
              </a:ext>
            </a:extLst>
          </p:cNvPr>
          <p:cNvGraphicFramePr>
            <a:graphicFrameLocks noGrp="1"/>
          </p:cNvGraphicFramePr>
          <p:nvPr>
            <p:ph type="tbl" sz="quarter" idx="13"/>
            <p:extLst>
              <p:ext uri="{D42A27DB-BD31-4B8C-83A1-F6EECF244321}">
                <p14:modId xmlns:p14="http://schemas.microsoft.com/office/powerpoint/2010/main" val="667859330"/>
              </p:ext>
            </p:extLst>
          </p:nvPr>
        </p:nvGraphicFramePr>
        <p:xfrm>
          <a:off x="4085616" y="1983190"/>
          <a:ext cx="7639024" cy="4585971"/>
        </p:xfrm>
        <a:graphic>
          <a:graphicData uri="http://schemas.openxmlformats.org/drawingml/2006/table">
            <a:tbl>
              <a:tblPr firstRow="1" firstCol="1" bandRow="1">
                <a:tableStyleId>{912C8C85-51F0-491E-9774-3900AFEF0FD7}</a:tableStyleId>
              </a:tblPr>
              <a:tblGrid>
                <a:gridCol w="1150436">
                  <a:extLst>
                    <a:ext uri="{9D8B030D-6E8A-4147-A177-3AD203B41FA5}">
                      <a16:colId xmlns:a16="http://schemas.microsoft.com/office/drawing/2014/main" val="2238025377"/>
                    </a:ext>
                  </a:extLst>
                </a:gridCol>
                <a:gridCol w="1972144">
                  <a:extLst>
                    <a:ext uri="{9D8B030D-6E8A-4147-A177-3AD203B41FA5}">
                      <a16:colId xmlns:a16="http://schemas.microsoft.com/office/drawing/2014/main" val="2370803420"/>
                    </a:ext>
                  </a:extLst>
                </a:gridCol>
                <a:gridCol w="3184198">
                  <a:extLst>
                    <a:ext uri="{9D8B030D-6E8A-4147-A177-3AD203B41FA5}">
                      <a16:colId xmlns:a16="http://schemas.microsoft.com/office/drawing/2014/main" val="2915804181"/>
                    </a:ext>
                  </a:extLst>
                </a:gridCol>
                <a:gridCol w="1332246">
                  <a:extLst>
                    <a:ext uri="{9D8B030D-6E8A-4147-A177-3AD203B41FA5}">
                      <a16:colId xmlns:a16="http://schemas.microsoft.com/office/drawing/2014/main" val="2827081483"/>
                    </a:ext>
                  </a:extLst>
                </a:gridCol>
              </a:tblGrid>
              <a:tr h="422385">
                <a:tc>
                  <a:txBody>
                    <a:bodyPr/>
                    <a:lstStyle/>
                    <a:p>
                      <a:pPr marL="0" marR="0" algn="ctr">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 </a:t>
                      </a:r>
                      <a:r>
                        <a:rPr lang="ro-RO" sz="1100" dirty="0">
                          <a:solidFill>
                            <a:schemeClr val="tx1"/>
                          </a:solidFill>
                          <a:effectLst/>
                          <a:latin typeface="Times New Roman" panose="02020603050405020304" pitchFamily="18" charset="0"/>
                          <a:cs typeface="Times New Roman" panose="02020603050405020304" pitchFamily="18" charset="0"/>
                        </a:rPr>
                        <a:t>Durata investiție</a:t>
                      </a:r>
                      <a:endParaRPr lang="en-US" sz="1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100" dirty="0">
                          <a:solidFill>
                            <a:schemeClr val="tx1"/>
                          </a:solidFill>
                          <a:effectLst/>
                          <a:latin typeface="Times New Roman" panose="02020603050405020304" pitchFamily="18" charset="0"/>
                          <a:cs typeface="Times New Roman" panose="02020603050405020304" pitchFamily="18" charset="0"/>
                        </a:rPr>
                        <a:t>  </a:t>
                      </a:r>
                      <a:r>
                        <a:rPr lang="ro-RO" sz="1100" cap="all" dirty="0">
                          <a:solidFill>
                            <a:schemeClr val="tx1"/>
                          </a:solidFill>
                          <a:effectLst/>
                          <a:latin typeface="Times New Roman" panose="02020603050405020304" pitchFamily="18" charset="0"/>
                          <a:cs typeface="Times New Roman" panose="02020603050405020304" pitchFamily="18" charset="0"/>
                        </a:rPr>
                        <a:t>sursa de finanțare</a:t>
                      </a:r>
                      <a:endParaRPr lang="en-US" sz="1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 </a:t>
                      </a:r>
                      <a:r>
                        <a:rPr lang="ro-RO" sz="1100" dirty="0">
                          <a:solidFill>
                            <a:schemeClr val="tx1"/>
                          </a:solidFill>
                          <a:effectLst/>
                          <a:latin typeface="Times New Roman" panose="02020603050405020304" pitchFamily="18" charset="0"/>
                          <a:cs typeface="Times New Roman" panose="02020603050405020304" pitchFamily="18" charset="0"/>
                        </a:rPr>
                        <a:t>DESCRIERE PROIECT</a:t>
                      </a:r>
                      <a:endParaRPr lang="en-US" sz="1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100" cap="all" dirty="0">
                          <a:solidFill>
                            <a:schemeClr val="tx1"/>
                          </a:solidFill>
                          <a:effectLst/>
                          <a:latin typeface="Times New Roman" panose="02020603050405020304" pitchFamily="18" charset="0"/>
                          <a:cs typeface="Times New Roman" panose="02020603050405020304" pitchFamily="18" charset="0"/>
                        </a:rPr>
                        <a:t>VALOARE TOTALĂ A INVESTIȚIE (LEI)</a:t>
                      </a:r>
                      <a:endParaRPr lang="en-US" sz="1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2136788715"/>
                  </a:ext>
                </a:extLst>
              </a:tr>
              <a:tr h="3579701">
                <a:tc>
                  <a:txBody>
                    <a:bodyPr/>
                    <a:lstStyle/>
                    <a:p>
                      <a:pPr marL="0" marR="0" algn="ctr">
                        <a:lnSpc>
                          <a:spcPct val="107000"/>
                        </a:lnSpc>
                        <a:spcAft>
                          <a:spcPts val="800"/>
                        </a:spcAft>
                      </a:pPr>
                      <a:r>
                        <a:rPr lang="ro-RO" sz="1100" b="1" cap="all" dirty="0">
                          <a:solidFill>
                            <a:schemeClr val="tx1"/>
                          </a:solidFill>
                          <a:effectLst/>
                          <a:latin typeface="Times New Roman" panose="02020603050405020304" pitchFamily="18" charset="0"/>
                          <a:cs typeface="Times New Roman" panose="02020603050405020304" pitchFamily="18" charset="0"/>
                        </a:rPr>
                        <a:t> </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cap="all" dirty="0">
                          <a:solidFill>
                            <a:schemeClr val="tx1"/>
                          </a:solidFill>
                          <a:effectLst/>
                          <a:latin typeface="Times New Roman" panose="02020603050405020304" pitchFamily="18" charset="0"/>
                          <a:cs typeface="Times New Roman" panose="02020603050405020304" pitchFamily="18" charset="0"/>
                        </a:rPr>
                        <a:t> </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cap="all" dirty="0">
                          <a:solidFill>
                            <a:schemeClr val="tx1"/>
                          </a:solidFill>
                          <a:effectLst/>
                          <a:latin typeface="Times New Roman" panose="02020603050405020304" pitchFamily="18" charset="0"/>
                          <a:cs typeface="Times New Roman" panose="02020603050405020304" pitchFamily="18" charset="0"/>
                        </a:rPr>
                        <a:t> </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cap="all" dirty="0">
                          <a:solidFill>
                            <a:schemeClr val="tx1"/>
                          </a:solidFill>
                          <a:effectLst/>
                          <a:latin typeface="Times New Roman" panose="02020603050405020304" pitchFamily="18" charset="0"/>
                          <a:cs typeface="Times New Roman" panose="02020603050405020304" pitchFamily="18" charset="0"/>
                        </a:rPr>
                        <a:t> </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cap="all" dirty="0">
                          <a:solidFill>
                            <a:schemeClr val="tx1"/>
                          </a:solidFill>
                          <a:effectLst/>
                          <a:latin typeface="Times New Roman" panose="02020603050405020304" pitchFamily="18" charset="0"/>
                          <a:cs typeface="Times New Roman" panose="02020603050405020304" pitchFamily="18" charset="0"/>
                        </a:rPr>
                        <a:t>28.10.2021</a:t>
                      </a:r>
                      <a:endParaRPr lang="en-US" sz="1100" b="1"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cap="all" dirty="0">
                          <a:solidFill>
                            <a:schemeClr val="tx1"/>
                          </a:solidFill>
                          <a:effectLst/>
                          <a:latin typeface="Times New Roman" panose="02020603050405020304" pitchFamily="18" charset="0"/>
                          <a:cs typeface="Times New Roman" panose="02020603050405020304" pitchFamily="18" charset="0"/>
                        </a:rPr>
                        <a:t>30.06.2024</a:t>
                      </a:r>
                    </a:p>
                    <a:p>
                      <a:pPr marL="0" marR="0" algn="ctr">
                        <a:lnSpc>
                          <a:spcPct val="107000"/>
                        </a:lnSpc>
                        <a:spcAft>
                          <a:spcPts val="800"/>
                        </a:spcAft>
                      </a:pPr>
                      <a:endParaRPr lang="ro-RO" sz="1100" b="1" cap="all"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Nota conceptuală HCJ</a:t>
                      </a:r>
                    </a:p>
                    <a:p>
                      <a:pPr marL="0" marR="0" algn="ctr">
                        <a:lnSpc>
                          <a:spcPct val="107000"/>
                        </a:lnSpc>
                        <a:spcAft>
                          <a:spcPts val="800"/>
                        </a:spcAft>
                      </a:pPr>
                      <a:r>
                        <a:rPr lang="ro-RO" sz="11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143/2017</a:t>
                      </a:r>
                      <a:endParaRPr lang="en-US" sz="1100" b="1"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Proiectul a fost finanțat prin Programul Operațional Regional 2014-2020, Axa prioritară 3: Sprijinirea tranziției către o economie cu emisii scăzute de carbon (reabilitare termica a elementelor de anvelopa a clădirii, reabilitare termica a sistemului de încălzire/a sistemului de furnizare a apei calde de consum, Instalarea unor sisteme alternative de producere a energiei electrice si/sau termice, reabilitare/ modernizare a instalației de iluminat in clădiri + lucrari conexe)</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Obiectivul general al proiectului a vizat creșterea eficienței energetice în clădirile publice, secții ale Spitalului Județean de Urgență Vrancea – Sf. Pantelimon Focșani, – Secția Psihiatrie și Boli Infecțioase – corp 2 și Secția Dermatologie, O.R.L., Oftalmologie – corp 1, prin derularea de lucrări de intervenție cu scopul termoizolării clădirii, asigurând totodată îmbunătățirea confortului, sănătății și siguranței persoanelor și personalului care beneficiază de aceste servicii – beneficiari direcți ai investiției.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Complementar lucrărilor de reabilitare și eficiență energetică prevăzute prin proiect, au mai fost efectuate următoarele tipuri de lucrări: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-dotarea cu lifturi exterioare și compartimentări specifice care prevăd ca fiecare salon să dispună de grup sanitar propriu conform prevederilor normativelor din domeniul sanitar.</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rezerva intangibilă de apă solicitată de către ISU, panouri fotovoltaice cu puterea totală de 60 KW, sistematizare curte de acces, reabilitare punct de control, refacere împrejmuire gard.</a:t>
                      </a:r>
                      <a:endParaRPr lang="en-US" sz="1100" b="0" dirty="0">
                        <a:solidFill>
                          <a:schemeClr val="tx1"/>
                        </a:solidFill>
                        <a:effectLst/>
                        <a:latin typeface="Times New Roman" panose="02020603050405020304" pitchFamily="18"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a:txBody>
                    <a:bodyPr/>
                    <a:lstStyle/>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just">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Valoarea întregii investiții</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0" dirty="0">
                          <a:solidFill>
                            <a:schemeClr val="tx1"/>
                          </a:solidFill>
                          <a:effectLst/>
                          <a:latin typeface="Times New Roman" panose="02020603050405020304" pitchFamily="18" charset="0"/>
                          <a:cs typeface="Times New Roman" panose="02020603050405020304" pitchFamily="18" charset="0"/>
                        </a:rPr>
                        <a:t> </a:t>
                      </a:r>
                      <a:endParaRPr lang="en-US" sz="1100" b="0" dirty="0">
                        <a:solidFill>
                          <a:schemeClr val="tx1"/>
                        </a:solidFill>
                        <a:effectLst/>
                        <a:latin typeface="Times New Roman" panose="02020603050405020304" pitchFamily="18" charset="0"/>
                        <a:cs typeface="Times New Roman" panose="02020603050405020304" pitchFamily="18" charset="0"/>
                      </a:endParaRPr>
                    </a:p>
                    <a:p>
                      <a:pPr marL="0" marR="0" algn="ctr">
                        <a:lnSpc>
                          <a:spcPct val="107000"/>
                        </a:lnSpc>
                        <a:spcAft>
                          <a:spcPts val="800"/>
                        </a:spcAft>
                      </a:pPr>
                      <a:r>
                        <a:rPr lang="ro-RO" sz="1100" b="1" dirty="0">
                          <a:solidFill>
                            <a:schemeClr val="tx1"/>
                          </a:solidFill>
                          <a:effectLst/>
                          <a:latin typeface="Times New Roman" panose="02020603050405020304" pitchFamily="18" charset="0"/>
                          <a:cs typeface="Times New Roman" panose="02020603050405020304" pitchFamily="18" charset="0"/>
                        </a:rPr>
                        <a:t>22.660.152,78</a:t>
                      </a:r>
                      <a:endParaRPr lang="en-US" sz="1100" b="1"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26835" marR="268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extLst>
                  <a:ext uri="{0D108BD9-81ED-4DB2-BD59-A6C34878D82A}">
                    <a16:rowId xmlns:a16="http://schemas.microsoft.com/office/drawing/2014/main" val="2966088108"/>
                  </a:ext>
                </a:extLst>
              </a:tr>
            </a:tbl>
          </a:graphicData>
        </a:graphic>
      </p:graphicFrame>
      <p:pic>
        <p:nvPicPr>
          <p:cNvPr id="5" name="Imagine 4" descr="O imagine care conține în aer liber, copac, cer, sol&#10;&#10;Conținutul generat de inteligența artificială poate fi incorect.">
            <a:extLst>
              <a:ext uri="{FF2B5EF4-FFF2-40B4-BE49-F238E27FC236}">
                <a16:creationId xmlns:a16="http://schemas.microsoft.com/office/drawing/2014/main" id="{09E956A2-8E71-27B1-9D42-05F36FE4C460}"/>
              </a:ext>
            </a:extLst>
          </p:cNvPr>
          <p:cNvPicPr>
            <a:picLocks noChangeAspect="1"/>
          </p:cNvPicPr>
          <p:nvPr/>
        </p:nvPicPr>
        <p:blipFill>
          <a:blip r:embed="rId4"/>
          <a:stretch>
            <a:fillRect/>
          </a:stretch>
        </p:blipFill>
        <p:spPr>
          <a:xfrm>
            <a:off x="538047" y="1983190"/>
            <a:ext cx="3180945" cy="1789282"/>
          </a:xfrm>
          <a:prstGeom prst="rect">
            <a:avLst/>
          </a:prstGeom>
          <a:effectLst>
            <a:innerShdw blurRad="63500" dist="50800" dir="13500000">
              <a:prstClr val="black">
                <a:alpha val="50000"/>
              </a:prstClr>
            </a:innerShdw>
            <a:reflection stA="45000" endPos="15000" dist="50800" dir="5400000" sy="-100000" algn="bl" rotWithShape="0"/>
          </a:effectLst>
        </p:spPr>
      </p:pic>
    </p:spTree>
    <p:extLst>
      <p:ext uri="{BB962C8B-B14F-4D97-AF65-F5344CB8AC3E}">
        <p14:creationId xmlns:p14="http://schemas.microsoft.com/office/powerpoint/2010/main" val="4259977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332C6-AEE4-A451-A3C8-7C2C8E2A5725}"/>
              </a:ext>
            </a:extLst>
          </p:cNvPr>
          <p:cNvSpPr>
            <a:spLocks noGrp="1"/>
          </p:cNvSpPr>
          <p:nvPr>
            <p:ph type="title"/>
          </p:nvPr>
        </p:nvSpPr>
        <p:sp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0000"/>
          </a:bodyPr>
          <a:lstStyle/>
          <a:p>
            <a:pPr algn="ctr"/>
            <a:br>
              <a:rPr lang="ro-RO" b="1" dirty="0">
                <a:solidFill>
                  <a:srgbClr val="000000"/>
                </a:solidFill>
                <a:latin typeface="Aptos Narrow" panose="020B0004020202020204" pitchFamily="34" charset="0"/>
              </a:rPr>
            </a:br>
            <a:r>
              <a:rPr lang="en-US" b="1" dirty="0" err="1">
                <a:solidFill>
                  <a:srgbClr val="000000"/>
                </a:solidFill>
                <a:latin typeface="Aptos Narrow" panose="020B0004020202020204" pitchFamily="34" charset="0"/>
              </a:rPr>
              <a:t>Transferuri</a:t>
            </a:r>
            <a:r>
              <a:rPr lang="en-US" b="1" dirty="0">
                <a:solidFill>
                  <a:srgbClr val="000000"/>
                </a:solidFill>
                <a:latin typeface="Aptos Narrow" panose="020B0004020202020204" pitchFamily="34" charset="0"/>
              </a:rPr>
              <a:t> 20</a:t>
            </a:r>
            <a:r>
              <a:rPr lang="ro-RO" b="1" dirty="0">
                <a:solidFill>
                  <a:srgbClr val="000000"/>
                </a:solidFill>
                <a:latin typeface="Aptos Narrow" panose="020B0004020202020204" pitchFamily="34" charset="0"/>
              </a:rPr>
              <a:t>19</a:t>
            </a:r>
            <a:r>
              <a:rPr lang="en-US" b="1" dirty="0">
                <a:solidFill>
                  <a:srgbClr val="000000"/>
                </a:solidFill>
                <a:latin typeface="Aptos Narrow" panose="020B0004020202020204" pitchFamily="34" charset="0"/>
              </a:rPr>
              <a:t>-2024 SPITAL</a:t>
            </a:r>
            <a:br>
              <a:rPr lang="en-US" b="1" dirty="0">
                <a:solidFill>
                  <a:srgbClr val="000000"/>
                </a:solidFill>
                <a:latin typeface="Aptos Narrow" panose="020B0004020202020204" pitchFamily="34" charset="0"/>
              </a:rPr>
            </a:br>
            <a:endParaRPr lang="en-US" dirty="0"/>
          </a:p>
        </p:txBody>
      </p:sp>
      <p:graphicFrame>
        <p:nvGraphicFramePr>
          <p:cNvPr id="5" name="Substituent conținut 4">
            <a:extLst>
              <a:ext uri="{FF2B5EF4-FFF2-40B4-BE49-F238E27FC236}">
                <a16:creationId xmlns:a16="http://schemas.microsoft.com/office/drawing/2014/main" id="{B81F4CF5-CBC4-2BA7-08F4-81239294BB14}"/>
              </a:ext>
            </a:extLst>
          </p:cNvPr>
          <p:cNvGraphicFramePr>
            <a:graphicFrameLocks noGrp="1"/>
          </p:cNvGraphicFramePr>
          <p:nvPr>
            <p:ph sz="half" idx="2"/>
            <p:extLst>
              <p:ext uri="{D42A27DB-BD31-4B8C-83A1-F6EECF244321}">
                <p14:modId xmlns:p14="http://schemas.microsoft.com/office/powerpoint/2010/main" val="4070315438"/>
              </p:ext>
            </p:extLst>
          </p:nvPr>
        </p:nvGraphicFramePr>
        <p:xfrm>
          <a:off x="544749" y="2091447"/>
          <a:ext cx="6925233" cy="3046176"/>
        </p:xfrm>
        <a:graphic>
          <a:graphicData uri="http://schemas.openxmlformats.org/drawingml/2006/table">
            <a:tbl>
              <a:tblPr/>
              <a:tblGrid>
                <a:gridCol w="634070">
                  <a:extLst>
                    <a:ext uri="{9D8B030D-6E8A-4147-A177-3AD203B41FA5}">
                      <a16:colId xmlns:a16="http://schemas.microsoft.com/office/drawing/2014/main" val="1198413757"/>
                    </a:ext>
                  </a:extLst>
                </a:gridCol>
                <a:gridCol w="1981469">
                  <a:extLst>
                    <a:ext uri="{9D8B030D-6E8A-4147-A177-3AD203B41FA5}">
                      <a16:colId xmlns:a16="http://schemas.microsoft.com/office/drawing/2014/main" val="776439499"/>
                    </a:ext>
                  </a:extLst>
                </a:gridCol>
                <a:gridCol w="1387028">
                  <a:extLst>
                    <a:ext uri="{9D8B030D-6E8A-4147-A177-3AD203B41FA5}">
                      <a16:colId xmlns:a16="http://schemas.microsoft.com/office/drawing/2014/main" val="3788090173"/>
                    </a:ext>
                  </a:extLst>
                </a:gridCol>
                <a:gridCol w="634070">
                  <a:extLst>
                    <a:ext uri="{9D8B030D-6E8A-4147-A177-3AD203B41FA5}">
                      <a16:colId xmlns:a16="http://schemas.microsoft.com/office/drawing/2014/main" val="1835433812"/>
                    </a:ext>
                  </a:extLst>
                </a:gridCol>
                <a:gridCol w="1079900">
                  <a:extLst>
                    <a:ext uri="{9D8B030D-6E8A-4147-A177-3AD203B41FA5}">
                      <a16:colId xmlns:a16="http://schemas.microsoft.com/office/drawing/2014/main" val="2105812375"/>
                    </a:ext>
                  </a:extLst>
                </a:gridCol>
                <a:gridCol w="1208696">
                  <a:extLst>
                    <a:ext uri="{9D8B030D-6E8A-4147-A177-3AD203B41FA5}">
                      <a16:colId xmlns:a16="http://schemas.microsoft.com/office/drawing/2014/main" val="3983999113"/>
                    </a:ext>
                  </a:extLst>
                </a:gridCol>
              </a:tblGrid>
              <a:tr h="338464">
                <a:tc>
                  <a:txBody>
                    <a:bodyPr/>
                    <a:lstStyle/>
                    <a:p>
                      <a:pPr algn="ctr" fontAlgn="b"/>
                      <a:endParaRPr lang="en-US" sz="1100" b="0" i="0" u="none" strike="noStrike">
                        <a:solidFill>
                          <a:srgbClr val="000000"/>
                        </a:solidFill>
                        <a:effectLst/>
                        <a:latin typeface="Aptos Narrow" panose="020B00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gridSpan="5">
                  <a:txBody>
                    <a:bodyPr/>
                    <a:lstStyle/>
                    <a:p>
                      <a:pPr algn="ctr" fontAlgn="b"/>
                      <a:endParaRPr lang="en-US" sz="1100" b="1" i="0" u="none" strike="noStrike" dirty="0">
                        <a:solidFill>
                          <a:srgbClr val="000000"/>
                        </a:solidFill>
                        <a:effectLst/>
                        <a:latin typeface="Aptos Narrow" panose="020B00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89063130"/>
                  </a:ext>
                </a:extLst>
              </a:tr>
              <a:tr h="338464">
                <a:tc>
                  <a:txBody>
                    <a:bodyPr/>
                    <a:lstStyle/>
                    <a:p>
                      <a:pPr algn="ctr" fontAlgn="b"/>
                      <a:r>
                        <a:rPr lang="ro-RO" sz="1200" b="0" i="0" u="none" strike="noStrike" dirty="0">
                          <a:solidFill>
                            <a:srgbClr val="000000"/>
                          </a:solidFill>
                          <a:effectLst/>
                          <a:latin typeface="Aptos Narrow" panose="020B0004020202020204" pitchFamily="34" charset="0"/>
                        </a:rPr>
                        <a:t>Anul </a:t>
                      </a:r>
                      <a:endParaRPr lang="en-US" sz="1200" b="0" i="0" u="none" strike="noStrike" dirty="0">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gridSpan="2">
                  <a:txBody>
                    <a:bodyPr/>
                    <a:lstStyle/>
                    <a:p>
                      <a:pPr algn="ctr" fontAlgn="b"/>
                      <a:r>
                        <a:rPr lang="en-US" sz="1200" b="1" i="0" u="none" strike="noStrike" dirty="0" err="1">
                          <a:solidFill>
                            <a:srgbClr val="000000"/>
                          </a:solidFill>
                          <a:effectLst/>
                          <a:latin typeface="Aptos Narrow" panose="020B0004020202020204" pitchFamily="34" charset="0"/>
                        </a:rPr>
                        <a:t>Sectiunea</a:t>
                      </a:r>
                      <a:r>
                        <a:rPr lang="en-US" sz="1200" b="1" i="0" u="none" strike="noStrike" dirty="0">
                          <a:solidFill>
                            <a:srgbClr val="000000"/>
                          </a:solidFill>
                          <a:effectLst/>
                          <a:latin typeface="Aptos Narrow" panose="020B0004020202020204" pitchFamily="34" charset="0"/>
                        </a:rPr>
                        <a:t> </a:t>
                      </a:r>
                      <a:r>
                        <a:rPr lang="en-US" sz="1200" b="1" i="0" u="none" strike="noStrike" dirty="0" err="1">
                          <a:solidFill>
                            <a:srgbClr val="000000"/>
                          </a:solidFill>
                          <a:effectLst/>
                          <a:latin typeface="Aptos Narrow" panose="020B0004020202020204" pitchFamily="34" charset="0"/>
                        </a:rPr>
                        <a:t>Functionare</a:t>
                      </a:r>
                      <a:endParaRPr lang="en-US" sz="1200" b="1" i="0" u="none" strike="noStrike" dirty="0">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hMerge="1">
                  <a:txBody>
                    <a:bodyPr/>
                    <a:lstStyle/>
                    <a:p>
                      <a:endParaRPr lang="en-US"/>
                    </a:p>
                  </a:txBody>
                  <a:tcPr/>
                </a:tc>
                <a:tc>
                  <a:txBody>
                    <a:bodyPr/>
                    <a:lstStyle/>
                    <a:p>
                      <a:pPr algn="ctr" fontAlgn="b"/>
                      <a:endParaRPr lang="en-US" sz="1200" b="1" i="0" u="none" strike="noStrike" dirty="0">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gridSpan="2">
                  <a:txBody>
                    <a:bodyPr/>
                    <a:lstStyle/>
                    <a:p>
                      <a:pPr algn="ctr" fontAlgn="b"/>
                      <a:r>
                        <a:rPr lang="en-US" sz="1200" b="1" i="0" u="none" strike="noStrike" dirty="0" err="1">
                          <a:solidFill>
                            <a:srgbClr val="000000"/>
                          </a:solidFill>
                          <a:effectLst/>
                          <a:latin typeface="Aptos Narrow" panose="020B0004020202020204" pitchFamily="34" charset="0"/>
                        </a:rPr>
                        <a:t>Sectiunea</a:t>
                      </a:r>
                      <a:r>
                        <a:rPr lang="en-US" sz="1200" b="1" i="0" u="none" strike="noStrike" dirty="0">
                          <a:solidFill>
                            <a:srgbClr val="000000"/>
                          </a:solidFill>
                          <a:effectLst/>
                          <a:latin typeface="Aptos Narrow" panose="020B0004020202020204" pitchFamily="34" charset="0"/>
                        </a:rPr>
                        <a:t> </a:t>
                      </a:r>
                      <a:r>
                        <a:rPr lang="en-US" sz="1200" b="1" i="0" u="none" strike="noStrike" dirty="0" err="1">
                          <a:solidFill>
                            <a:srgbClr val="000000"/>
                          </a:solidFill>
                          <a:effectLst/>
                          <a:latin typeface="Aptos Narrow" panose="020B0004020202020204" pitchFamily="34" charset="0"/>
                        </a:rPr>
                        <a:t>Devoltare</a:t>
                      </a:r>
                      <a:endParaRPr lang="en-US" sz="1200" b="1" i="0" u="none" strike="noStrike" dirty="0">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tcPr>
                </a:tc>
                <a:tc hMerge="1">
                  <a:txBody>
                    <a:bodyPr/>
                    <a:lstStyle/>
                    <a:p>
                      <a:endParaRPr lang="en-US"/>
                    </a:p>
                  </a:txBody>
                  <a:tcPr/>
                </a:tc>
                <a:extLst>
                  <a:ext uri="{0D108BD9-81ED-4DB2-BD59-A6C34878D82A}">
                    <a16:rowId xmlns:a16="http://schemas.microsoft.com/office/drawing/2014/main" val="4222424347"/>
                  </a:ext>
                </a:extLst>
              </a:tr>
              <a:tr h="338464">
                <a:tc>
                  <a:txBody>
                    <a:bodyPr/>
                    <a:lstStyle/>
                    <a:p>
                      <a:pPr algn="ctr" fontAlgn="b"/>
                      <a:endParaRPr lang="en-US" sz="1100" b="0"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ptos Narrow" panose="020B0004020202020204" pitchFamily="34" charset="0"/>
                        </a:rPr>
                        <a:t>BUGET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ptos Narrow" panose="020B0004020202020204" pitchFamily="34" charset="0"/>
                        </a:rPr>
                        <a:t>EXECUTAT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0"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ptos Narrow" panose="020B0004020202020204" pitchFamily="34" charset="0"/>
                        </a:rPr>
                        <a:t>BUGET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Aptos Narrow" panose="020B0004020202020204" pitchFamily="34" charset="0"/>
                        </a:rPr>
                        <a:t>EXECUTAT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3717694"/>
                  </a:ext>
                </a:extLst>
              </a:tr>
              <a:tr h="338464">
                <a:tc>
                  <a:txBody>
                    <a:bodyPr/>
                    <a:lstStyle/>
                    <a:p>
                      <a:pPr algn="ctr" fontAlgn="b"/>
                      <a:r>
                        <a:rPr lang="en-US" sz="1100" b="0" i="0" u="none" strike="noStrike">
                          <a:solidFill>
                            <a:srgbClr val="000000"/>
                          </a:solidFill>
                          <a:effectLst/>
                          <a:latin typeface="Aptos Narrow" panose="020B0004020202020204" pitchFamily="34" charset="0"/>
                        </a:rPr>
                        <a:t>2024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500.000,00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500.000,00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1"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1.500.000,00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2874732"/>
                  </a:ext>
                </a:extLst>
              </a:tr>
              <a:tr h="338464">
                <a:tc>
                  <a:txBody>
                    <a:bodyPr/>
                    <a:lstStyle/>
                    <a:p>
                      <a:pPr algn="ctr" fontAlgn="b"/>
                      <a:r>
                        <a:rPr lang="en-US" sz="1100" b="0" i="0" u="none" strike="noStrike">
                          <a:solidFill>
                            <a:srgbClr val="000000"/>
                          </a:solidFill>
                          <a:effectLst/>
                          <a:latin typeface="Aptos Narrow" panose="020B0004020202020204" pitchFamily="34" charset="0"/>
                        </a:rPr>
                        <a:t>2023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1.000.000,00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1.000.000,00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1"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1.960.000,00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393.000,36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1720637"/>
                  </a:ext>
                </a:extLst>
              </a:tr>
              <a:tr h="338464">
                <a:tc>
                  <a:txBody>
                    <a:bodyPr/>
                    <a:lstStyle/>
                    <a:p>
                      <a:pPr algn="ctr" fontAlgn="b"/>
                      <a:r>
                        <a:rPr lang="en-US" sz="1100" b="0" i="0" u="none" strike="noStrike">
                          <a:solidFill>
                            <a:srgbClr val="000000"/>
                          </a:solidFill>
                          <a:effectLst/>
                          <a:latin typeface="Aptos Narrow" panose="020B0004020202020204" pitchFamily="34" charset="0"/>
                        </a:rPr>
                        <a:t>2022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2.000.000,00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2.000.000,00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1"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200.000,00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200.000,00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8670394"/>
                  </a:ext>
                </a:extLst>
              </a:tr>
              <a:tr h="338464">
                <a:tc>
                  <a:txBody>
                    <a:bodyPr/>
                    <a:lstStyle/>
                    <a:p>
                      <a:pPr algn="ctr" fontAlgn="b"/>
                      <a:r>
                        <a:rPr lang="en-US" sz="1100" b="0" i="0" u="none" strike="noStrike">
                          <a:solidFill>
                            <a:srgbClr val="000000"/>
                          </a:solidFill>
                          <a:effectLst/>
                          <a:latin typeface="Aptos Narrow" panose="020B0004020202020204" pitchFamily="34" charset="0"/>
                        </a:rPr>
                        <a:t>2021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3.500.000,00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3.500.000,00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1"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1.000.000,00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1.000.000,00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5746644"/>
                  </a:ext>
                </a:extLst>
              </a:tr>
              <a:tr h="338464">
                <a:tc>
                  <a:txBody>
                    <a:bodyPr/>
                    <a:lstStyle/>
                    <a:p>
                      <a:pPr algn="ctr" fontAlgn="b"/>
                      <a:r>
                        <a:rPr lang="en-US" sz="1100" b="0" i="0" u="none" strike="noStrike">
                          <a:solidFill>
                            <a:srgbClr val="000000"/>
                          </a:solidFill>
                          <a:effectLst/>
                          <a:latin typeface="Aptos Narrow" panose="020B0004020202020204" pitchFamily="34" charset="0"/>
                        </a:rPr>
                        <a:t>2020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3.726.000,00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3.726.000,00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1" i="0" u="none" strike="noStrike" dirty="0">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1.274.000,00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1.273.657,00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8053911"/>
                  </a:ext>
                </a:extLst>
              </a:tr>
              <a:tr h="338464">
                <a:tc>
                  <a:txBody>
                    <a:bodyPr/>
                    <a:lstStyle/>
                    <a:p>
                      <a:pPr algn="ctr" fontAlgn="b"/>
                      <a:r>
                        <a:rPr lang="en-US" sz="1100" b="0" i="0" u="none" strike="noStrike">
                          <a:solidFill>
                            <a:srgbClr val="000000"/>
                          </a:solidFill>
                          <a:effectLst/>
                          <a:latin typeface="Aptos Narrow" panose="020B0004020202020204" pitchFamily="34" charset="0"/>
                        </a:rPr>
                        <a:t>2019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1" i="0" u="none" strike="noStrike">
                        <a:solidFill>
                          <a:srgbClr val="000000"/>
                        </a:solidFill>
                        <a:effectLst/>
                        <a:latin typeface="Aptos Narrow" panose="020B00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a:solidFill>
                            <a:srgbClr val="000000"/>
                          </a:solidFill>
                          <a:effectLst/>
                          <a:latin typeface="Aptos Narrow" panose="020B0004020202020204" pitchFamily="34" charset="0"/>
                        </a:rPr>
                        <a:t>4.079.000,00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Aptos Narrow" panose="020B0004020202020204" pitchFamily="34" charset="0"/>
                        </a:rPr>
                        <a:t>4.054.056,42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154452"/>
                  </a:ext>
                </a:extLst>
              </a:tr>
            </a:tbl>
          </a:graphicData>
        </a:graphic>
      </p:graphicFrame>
      <p:pic>
        <p:nvPicPr>
          <p:cNvPr id="8" name="Substituent conținut 7" descr="O imagine care conține perete, de interior, tavan, Pardoseală&#10;&#10;Conținutul generat de inteligența artificială poate fi incorect.">
            <a:extLst>
              <a:ext uri="{FF2B5EF4-FFF2-40B4-BE49-F238E27FC236}">
                <a16:creationId xmlns:a16="http://schemas.microsoft.com/office/drawing/2014/main" id="{38948185-6837-0271-8EB5-00D8A1CAB8CD}"/>
              </a:ext>
            </a:extLst>
          </p:cNvPr>
          <p:cNvPicPr>
            <a:picLocks noGrp="1" noChangeAspect="1"/>
          </p:cNvPicPr>
          <p:nvPr>
            <p:ph sz="half" idx="13"/>
          </p:nvPr>
        </p:nvPicPr>
        <p:blipFill>
          <a:blip r:embed="rId3"/>
          <a:stretch>
            <a:fillRect/>
          </a:stretch>
        </p:blipFill>
        <p:spPr bwMode="auto">
          <a:xfrm>
            <a:off x="7979311" y="2091447"/>
            <a:ext cx="3260114" cy="4346819"/>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a:innerShdw blurRad="63500" dist="50800" dir="13500000">
              <a:prstClr val="black">
                <a:alpha val="50000"/>
              </a:prstClr>
            </a:innerShdw>
            <a:reflection stA="45000" endPos="9000" dist="50800" dir="5400000" sy="-100000" algn="bl" rotWithShape="0"/>
          </a:effectLst>
        </p:spPr>
      </p:pic>
    </p:spTree>
    <p:extLst>
      <p:ext uri="{BB962C8B-B14F-4D97-AF65-F5344CB8AC3E}">
        <p14:creationId xmlns:p14="http://schemas.microsoft.com/office/powerpoint/2010/main" val="370479512"/>
      </p:ext>
    </p:extLst>
  </p:cSld>
  <p:clrMapOvr>
    <a:masterClrMapping/>
  </p:clrMapOvr>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9D1F84C-D1FD-4B1B-9CFD-8E0D96AC4DF2}">
  <ds:schemaRefs>
    <ds:schemaRef ds:uri="http://schemas.microsoft.com/sharepoint/v3/contenttype/forms"/>
  </ds:schemaRefs>
</ds:datastoreItem>
</file>

<file path=customXml/itemProps2.xml><?xml version="1.0" encoding="utf-8"?>
<ds:datastoreItem xmlns:ds="http://schemas.openxmlformats.org/officeDocument/2006/customXml" ds:itemID="{0037C456-A6DA-4DEE-A3FB-4EC3058FD0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00B2AC-C335-4100-B8B3-2D9F49A729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{7FD62CDD-D889-41EB-BE4A-8A9BE0DC726B}tf45205285_win32</Template>
  <TotalTime>598</TotalTime>
  <Words>1939</Words>
  <Application>Microsoft Office PowerPoint</Application>
  <PresentationFormat>Ecran lat</PresentationFormat>
  <Paragraphs>492</Paragraphs>
  <Slides>13</Slides>
  <Notes>10</Notes>
  <HiddenSlides>0</HiddenSlides>
  <MMClips>0</MMClips>
  <ScaleCrop>false</ScaleCrop>
  <HeadingPairs>
    <vt:vector size="6" baseType="variant">
      <vt:variant>
        <vt:lpstr>Fonturi utilizate</vt:lpstr>
      </vt:variant>
      <vt:variant>
        <vt:i4>8</vt:i4>
      </vt:variant>
      <vt:variant>
        <vt:lpstr>Temă</vt:lpstr>
      </vt:variant>
      <vt:variant>
        <vt:i4>1</vt:i4>
      </vt:variant>
      <vt:variant>
        <vt:lpstr>Titluri diapozitive</vt:lpstr>
      </vt:variant>
      <vt:variant>
        <vt:i4>13</vt:i4>
      </vt:variant>
    </vt:vector>
  </HeadingPairs>
  <TitlesOfParts>
    <vt:vector size="22" baseType="lpstr">
      <vt:lpstr>Aptos</vt:lpstr>
      <vt:lpstr>Aptos Narrow</vt:lpstr>
      <vt:lpstr>Arial</vt:lpstr>
      <vt:lpstr>Calibri</vt:lpstr>
      <vt:lpstr>Gill Sans MT</vt:lpstr>
      <vt:lpstr>Roboto</vt:lpstr>
      <vt:lpstr>Times New Roman</vt:lpstr>
      <vt:lpstr>Wingdings 2</vt:lpstr>
      <vt:lpstr>DividendVTI</vt:lpstr>
      <vt:lpstr> PROIECTE IMPLEMENTATE DE CONSILIUL JUDEțEAN VRANCEA  PENTRU CORPURILE AFERENTE  SPITALULUI JUDEțEAN DE URGENțĂ  "SFÂNTUL PANTELIMON" FOCșANI</vt:lpstr>
      <vt:lpstr> </vt:lpstr>
      <vt:lpstr>   2. Executarea rețelei de distribuție oxigen medical pentru 50 posturi la secția Pneumoftiziologie a Spitalului Județean de Urgență ”Sf. Pantelimon” Focșani  </vt:lpstr>
      <vt:lpstr>3. Dotare imobil Secția Pneumoftiziologie din cadrul Spitalului Județean de Urgență "Sfântul Pantelimon" Focșani cu lift exterior de targa</vt:lpstr>
      <vt:lpstr>         4. ,,Amenajări exterioare și sistematizare verticală la secția Pneumoftiziologie din cadrul Spitalului Județean de Urgență ,,Sf. Pantelimon" </vt:lpstr>
      <vt:lpstr>5. Dotarea cu aparatură medicală modernă a Unității de Primire Urgențe, Focșani</vt:lpstr>
      <vt:lpstr>Prezentare PowerPoint</vt:lpstr>
      <vt:lpstr>6.Modernizare și dotare secție ambulatoriu pediatrie din cadrul Spitalului Judetean de UrgenȚĂ Sf. Pantelimon, Focșani</vt:lpstr>
      <vt:lpstr>Dotări   secția ambulatoriu pediatrie </vt:lpstr>
      <vt:lpstr>Prezentare PowerPoint</vt:lpstr>
      <vt:lpstr>Prezentare PowerPoint</vt:lpstr>
      <vt:lpstr>7.Reabilitare energetica si lucrari conexe ale Spitalului Judetean de Urgenta – „Sf. Pantelimon„ Focsani- sectia Psihiatrie si boli infectioase, sectia Dermatologie, ORL, Oftalmologie„ Str. Comisia Centrala, nr 15 B</vt:lpstr>
      <vt:lpstr> Transferuri 2019-2024 SPITAL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Ciobotaru Laura</dc:creator>
  <cp:lastModifiedBy>Ciobotaru Laura</cp:lastModifiedBy>
  <cp:revision>1</cp:revision>
  <dcterms:created xsi:type="dcterms:W3CDTF">2025-02-20T10:36:33Z</dcterms:created>
  <dcterms:modified xsi:type="dcterms:W3CDTF">2025-02-21T13:17:42Z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